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71" r:id="rId2"/>
  </p:sldMasterIdLst>
  <p:notesMasterIdLst>
    <p:notesMasterId r:id="rId57"/>
  </p:notesMasterIdLst>
  <p:sldIdLst>
    <p:sldId id="256" r:id="rId3"/>
    <p:sldId id="309"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Lst>
  <p:sldSz cx="9144000" cy="6858000" type="screen4x3"/>
  <p:notesSz cx="6858000" cy="9144000"/>
  <p:embeddedFontLst>
    <p:embeddedFont>
      <p:font typeface="Calibri" panose="020F0502020204030204" pitchFamily="34" charset="0"/>
      <p:regular r:id="rId58"/>
      <p:bold r:id="rId59"/>
      <p:italic r:id="rId60"/>
      <p:boldItalic r:id="rId61"/>
    </p:embeddedFont>
    <p:embeddedFont>
      <p:font typeface="Questrial" panose="020B0604020202020204" charset="0"/>
      <p:regular r:id="rId62"/>
    </p:embeddedFont>
    <p:embeddedFont>
      <p:font typeface="Londrina Solid" panose="020B0604020202020204" charset="0"/>
      <p:regular r:id="rId63"/>
    </p:embeddedFont>
    <p:embeddedFont>
      <p:font typeface="Impact" panose="020B0806030902050204" pitchFamily="34" charset="0"/>
      <p:regular r:id="rId6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1461" autoAdjust="0"/>
  </p:normalViewPr>
  <p:slideViewPr>
    <p:cSldViewPr snapToGrid="0">
      <p:cViewPr varScale="1">
        <p:scale>
          <a:sx n="83" d="100"/>
          <a:sy n="83" d="100"/>
        </p:scale>
        <p:origin x="242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font" Target="fonts/font6.fntdata"/><Relationship Id="rId68"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font" Target="fonts/font1.fntdata"/><Relationship Id="rId66"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font" Target="fonts/font4.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font" Target="fonts/font7.fntdata"/><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2.fntdata"/><Relationship Id="rId6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notesMaster" Target="notesMasters/notes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3.fntdata"/><Relationship Id="rId6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85261525"/>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1.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2.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youtube.com/watch?v=Zzjv1XpGJnc"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youtube.com/watch?v=Nq4x8C6Dcf8"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www.youtube.com/watch?v=jU4oA3kkAWU"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itsalmo.st/#summer_52enr"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3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1" name="Shape 131"/>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rtl="0"/>
            <a:r>
              <a:rPr lang="en-US" sz="1200" b="0" i="0" u="none" strike="noStrike" kern="1200" cap="none" dirty="0" smtClean="0">
                <a:solidFill>
                  <a:schemeClr val="dk1"/>
                </a:solidFill>
                <a:effectLst/>
                <a:latin typeface="Calibri"/>
                <a:ea typeface="Calibri"/>
                <a:cs typeface="Calibri"/>
                <a:sym typeface="Calibri"/>
              </a:rPr>
              <a:t>This presentation by @</a:t>
            </a:r>
            <a:r>
              <a:rPr lang="en-US" sz="1200" b="0" i="0" u="none" strike="noStrike" kern="1200" cap="none" dirty="0" err="1" smtClean="0">
                <a:solidFill>
                  <a:schemeClr val="dk1"/>
                </a:solidFill>
                <a:effectLst/>
                <a:latin typeface="Calibri"/>
                <a:ea typeface="Calibri"/>
                <a:cs typeface="Calibri"/>
                <a:sym typeface="Calibri"/>
              </a:rPr>
              <a:t>TeacherToolkit</a:t>
            </a:r>
            <a:r>
              <a:rPr lang="en-US" sz="1200" b="0" i="0" u="none" strike="noStrike" kern="1200" cap="none" dirty="0" smtClean="0">
                <a:solidFill>
                  <a:schemeClr val="dk1"/>
                </a:solidFill>
                <a:effectLst/>
                <a:latin typeface="Calibri"/>
                <a:ea typeface="Calibri"/>
                <a:cs typeface="Calibri"/>
                <a:sym typeface="Calibri"/>
              </a:rPr>
              <a:t> ( </a:t>
            </a:r>
            <a:r>
              <a:rPr lang="en-US" sz="1200" b="0" i="0" u="sng" strike="noStrike" kern="1200" cap="none" dirty="0" smtClean="0">
                <a:solidFill>
                  <a:schemeClr val="dk1"/>
                </a:solidFill>
                <a:effectLst/>
                <a:latin typeface="Calibri"/>
                <a:ea typeface="Calibri"/>
                <a:cs typeface="Calibri"/>
                <a:sym typeface="Calibri"/>
                <a:hlinkClick r:id="rId3"/>
              </a:rPr>
              <a:t>Ross Morrison McGill</a:t>
            </a:r>
            <a:r>
              <a:rPr lang="en-US" sz="1200" b="0" i="0" u="none" strike="noStrike" kern="1200" cap="none" dirty="0" smtClean="0">
                <a:solidFill>
                  <a:schemeClr val="dk1"/>
                </a:solidFill>
                <a:effectLst/>
                <a:latin typeface="Calibri"/>
                <a:ea typeface="Calibri"/>
                <a:cs typeface="Calibri"/>
                <a:sym typeface="Calibri"/>
              </a:rPr>
              <a:t> ) and is licensed under a </a:t>
            </a:r>
            <a:r>
              <a:rPr lang="en-US" sz="1200" b="0" i="0" u="sng" strike="noStrike" kern="1200" cap="none" dirty="0" smtClean="0">
                <a:solidFill>
                  <a:schemeClr val="dk1"/>
                </a:solidFill>
                <a:effectLst/>
                <a:latin typeface="Calibri"/>
                <a:ea typeface="Calibri"/>
                <a:cs typeface="Calibri"/>
                <a:sym typeface="Calibri"/>
                <a:hlinkClick r:id="rId4"/>
              </a:rPr>
              <a:t>Creative Commons Attribution-</a:t>
            </a:r>
            <a:r>
              <a:rPr lang="en-US" sz="1200" b="0" i="0" u="sng" strike="noStrike" kern="1200" cap="none" dirty="0" err="1" smtClean="0">
                <a:solidFill>
                  <a:schemeClr val="dk1"/>
                </a:solidFill>
                <a:effectLst/>
                <a:latin typeface="Calibri"/>
                <a:ea typeface="Calibri"/>
                <a:cs typeface="Calibri"/>
                <a:sym typeface="Calibri"/>
                <a:hlinkClick r:id="rId4"/>
              </a:rPr>
              <a:t>NonCommercial</a:t>
            </a:r>
            <a:r>
              <a:rPr lang="en-US" sz="1200" b="0" i="0" u="sng" strike="noStrike" kern="1200" cap="none" dirty="0" smtClean="0">
                <a:solidFill>
                  <a:schemeClr val="dk1"/>
                </a:solidFill>
                <a:effectLst/>
                <a:latin typeface="Calibri"/>
                <a:ea typeface="Calibri"/>
                <a:cs typeface="Calibri"/>
                <a:sym typeface="Calibri"/>
                <a:hlinkClick r:id="rId4"/>
              </a:rPr>
              <a:t>-</a:t>
            </a:r>
            <a:r>
              <a:rPr lang="en-US" sz="1200" b="0" i="0" u="sng" strike="noStrike" kern="1200" cap="none" dirty="0" err="1" smtClean="0">
                <a:solidFill>
                  <a:schemeClr val="dk1"/>
                </a:solidFill>
                <a:effectLst/>
                <a:latin typeface="Calibri"/>
                <a:ea typeface="Calibri"/>
                <a:cs typeface="Calibri"/>
                <a:sym typeface="Calibri"/>
                <a:hlinkClick r:id="rId4"/>
              </a:rPr>
              <a:t>NoDerivs</a:t>
            </a:r>
            <a:r>
              <a:rPr lang="en-US" sz="1200" b="0" i="0" u="sng" strike="noStrike" kern="1200" cap="none" dirty="0" smtClean="0">
                <a:solidFill>
                  <a:schemeClr val="dk1"/>
                </a:solidFill>
                <a:effectLst/>
                <a:latin typeface="Calibri"/>
                <a:ea typeface="Calibri"/>
                <a:cs typeface="Calibri"/>
                <a:sym typeface="Calibri"/>
                <a:hlinkClick r:id="rId4"/>
              </a:rPr>
              <a:t> 3.0 </a:t>
            </a:r>
            <a:r>
              <a:rPr lang="en-US" sz="1200" b="0" i="0" u="sng" strike="noStrike" kern="1200" cap="none" dirty="0" err="1" smtClean="0">
                <a:solidFill>
                  <a:schemeClr val="dk1"/>
                </a:solidFill>
                <a:effectLst/>
                <a:latin typeface="Calibri"/>
                <a:ea typeface="Calibri"/>
                <a:cs typeface="Calibri"/>
                <a:sym typeface="Calibri"/>
                <a:hlinkClick r:id="rId4"/>
              </a:rPr>
              <a:t>Unported</a:t>
            </a:r>
            <a:r>
              <a:rPr lang="en-US" sz="1200" b="0" i="0" u="sng" strike="noStrike" kern="1200" cap="none" dirty="0" smtClean="0">
                <a:solidFill>
                  <a:schemeClr val="dk1"/>
                </a:solidFill>
                <a:effectLst/>
                <a:latin typeface="Calibri"/>
                <a:ea typeface="Calibri"/>
                <a:cs typeface="Calibri"/>
                <a:sym typeface="Calibri"/>
                <a:hlinkClick r:id="rId4"/>
              </a:rPr>
              <a:t> License</a:t>
            </a:r>
            <a:r>
              <a:rPr lang="en-US" sz="1200" b="0" i="0" u="none" strike="noStrike" kern="1200" cap="none" dirty="0" smtClean="0">
                <a:solidFill>
                  <a:schemeClr val="dk1"/>
                </a:solidFill>
                <a:effectLst/>
                <a:latin typeface="Calibri"/>
                <a:ea typeface="Calibri"/>
                <a:cs typeface="Calibri"/>
                <a:sym typeface="Calibri"/>
              </a:rPr>
              <a:t>. Based on all work published at </a:t>
            </a:r>
            <a:r>
              <a:rPr lang="en-US" sz="1200" b="0" i="0" u="sng" strike="noStrike" kern="1200" cap="none" dirty="0" smtClean="0">
                <a:solidFill>
                  <a:schemeClr val="dk1"/>
                </a:solidFill>
                <a:effectLst/>
                <a:latin typeface="Calibri"/>
                <a:ea typeface="Calibri"/>
                <a:cs typeface="Calibri"/>
                <a:sym typeface="Calibri"/>
                <a:hlinkClick r:id="rId5"/>
              </a:rPr>
              <a:t>www.teachertoolkit.me</a:t>
            </a:r>
            <a:endParaRPr lang="en-US" b="0" dirty="0" smtClean="0">
              <a:effectLst/>
            </a:endParaRPr>
          </a:p>
          <a:p>
            <a:pPr rtl="0"/>
            <a:r>
              <a:rPr lang="en-US" sz="1200" b="0" i="0" u="none" strike="noStrike" kern="1200" cap="none" dirty="0" smtClean="0">
                <a:solidFill>
                  <a:schemeClr val="dk1"/>
                </a:solidFill>
                <a:effectLst/>
                <a:latin typeface="Calibri"/>
                <a:ea typeface="Calibri"/>
                <a:cs typeface="Calibri"/>
                <a:sym typeface="Calibri"/>
              </a:rPr>
              <a:t>@</a:t>
            </a:r>
            <a:r>
              <a:rPr lang="en-US" sz="1200" b="0" i="0" u="none" strike="noStrike" kern="1200" cap="none" dirty="0" err="1" smtClean="0">
                <a:solidFill>
                  <a:schemeClr val="dk1"/>
                </a:solidFill>
                <a:effectLst/>
                <a:latin typeface="Calibri"/>
                <a:ea typeface="Calibri"/>
                <a:cs typeface="Calibri"/>
                <a:sym typeface="Calibri"/>
              </a:rPr>
              <a:t>TeacherToolkit</a:t>
            </a:r>
            <a:r>
              <a:rPr lang="en-US" sz="1200" b="0" i="0" u="none" strike="noStrike" kern="1200" cap="none" dirty="0" smtClean="0">
                <a:solidFill>
                  <a:schemeClr val="dk1"/>
                </a:solidFill>
                <a:effectLst/>
                <a:latin typeface="Calibri"/>
                <a:ea typeface="Calibri"/>
                <a:cs typeface="Calibri"/>
                <a:sym typeface="Calibri"/>
              </a:rPr>
              <a:t> Limited.</a:t>
            </a:r>
            <a:endParaRPr lang="en-US" b="0" dirty="0" smtClean="0">
              <a:effectLst/>
            </a:endParaRPr>
          </a:p>
          <a:p>
            <a:pPr rtl="0"/>
            <a:r>
              <a:rPr lang="en-US" b="0" dirty="0" smtClean="0">
                <a:effectLst/>
              </a:rPr>
              <a:t/>
            </a:r>
            <a:br>
              <a:rPr lang="en-US" b="0" dirty="0" smtClean="0">
                <a:effectLst/>
              </a:rPr>
            </a:br>
            <a:r>
              <a:rPr lang="en-US" sz="1200" b="0" i="0" u="none" strike="noStrike" kern="1200" cap="none" dirty="0" smtClean="0">
                <a:solidFill>
                  <a:schemeClr val="dk1"/>
                </a:solidFill>
                <a:effectLst/>
                <a:latin typeface="Calibri"/>
                <a:ea typeface="Calibri"/>
                <a:cs typeface="Calibri"/>
                <a:sym typeface="Calibri"/>
              </a:rPr>
              <a:t>License:</a:t>
            </a:r>
            <a:endParaRPr lang="en-US" b="0" dirty="0" smtClean="0">
              <a:effectLst/>
            </a:endParaRPr>
          </a:p>
          <a:p>
            <a:pPr rtl="0"/>
            <a:r>
              <a:rPr lang="en-US" sz="1200" b="1" i="0" u="none" strike="noStrike" kern="1200" cap="none" dirty="0" smtClean="0">
                <a:solidFill>
                  <a:schemeClr val="dk1"/>
                </a:solidFill>
                <a:effectLst/>
                <a:latin typeface="Calibri"/>
                <a:ea typeface="Calibri"/>
                <a:cs typeface="Calibri"/>
                <a:sym typeface="Calibri"/>
              </a:rPr>
              <a:t>You are free to:</a:t>
            </a:r>
            <a:endParaRPr lang="en-US" b="0" dirty="0" smtClean="0">
              <a:effectLst/>
            </a:endParaRPr>
          </a:p>
          <a:p>
            <a:pPr rtl="0"/>
            <a:r>
              <a:rPr lang="en-US" sz="1200" b="1" i="0" u="none" strike="noStrike" kern="1200" cap="none" dirty="0" smtClean="0">
                <a:solidFill>
                  <a:schemeClr val="dk1"/>
                </a:solidFill>
                <a:effectLst/>
                <a:latin typeface="Calibri"/>
                <a:ea typeface="Calibri"/>
                <a:cs typeface="Calibri"/>
                <a:sym typeface="Calibri"/>
              </a:rPr>
              <a:t>Share</a:t>
            </a:r>
            <a:r>
              <a:rPr lang="en-US" sz="1200" b="0" i="0" u="none" strike="noStrike" kern="1200" cap="none" dirty="0" smtClean="0">
                <a:solidFill>
                  <a:schemeClr val="dk1"/>
                </a:solidFill>
                <a:effectLst/>
                <a:latin typeface="Calibri"/>
                <a:ea typeface="Calibri"/>
                <a:cs typeface="Calibri"/>
                <a:sym typeface="Calibri"/>
              </a:rPr>
              <a:t> — copy and redistribute the material in any medium or format </a:t>
            </a:r>
            <a:endParaRPr lang="en-US" b="0" dirty="0" smtClean="0">
              <a:effectLst/>
            </a:endParaRPr>
          </a:p>
          <a:p>
            <a:pPr rtl="0"/>
            <a:r>
              <a:rPr lang="en-US" sz="1200" b="0" i="0" u="none" strike="noStrike" kern="1200" cap="none" dirty="0" smtClean="0">
                <a:solidFill>
                  <a:schemeClr val="dk1"/>
                </a:solidFill>
                <a:effectLst/>
                <a:latin typeface="Calibri"/>
                <a:ea typeface="Calibri"/>
                <a:cs typeface="Calibri"/>
                <a:sym typeface="Calibri"/>
              </a:rPr>
              <a:t>The licensor cannot revoke these freedoms as long as you follow the license terms.</a:t>
            </a:r>
            <a:endParaRPr lang="en-US" b="0" dirty="0" smtClean="0">
              <a:effectLst/>
            </a:endParaRPr>
          </a:p>
          <a:p>
            <a:pPr rtl="0"/>
            <a:r>
              <a:rPr lang="en-US" sz="1200" b="1" i="0" u="none" strike="noStrike" kern="1200" cap="none" dirty="0" smtClean="0">
                <a:solidFill>
                  <a:schemeClr val="dk1"/>
                </a:solidFill>
                <a:effectLst/>
                <a:latin typeface="Calibri"/>
                <a:ea typeface="Calibri"/>
                <a:cs typeface="Calibri"/>
                <a:sym typeface="Calibri"/>
              </a:rPr>
              <a:t>Under the following terms:</a:t>
            </a:r>
            <a:endParaRPr lang="en-US" b="0" dirty="0" smtClean="0">
              <a:effectLst/>
            </a:endParaRPr>
          </a:p>
          <a:p>
            <a:pPr rtl="0"/>
            <a:r>
              <a:rPr lang="en-US" sz="1200" b="1" i="0" u="none" strike="noStrike" kern="1200" cap="none" dirty="0" smtClean="0">
                <a:solidFill>
                  <a:schemeClr val="dk1"/>
                </a:solidFill>
                <a:effectLst/>
                <a:latin typeface="Calibri"/>
                <a:ea typeface="Calibri"/>
                <a:cs typeface="Calibri"/>
                <a:sym typeface="Calibri"/>
              </a:rPr>
              <a:t>Attribution</a:t>
            </a:r>
            <a:r>
              <a:rPr lang="en-US" sz="1200" b="0" i="0" u="none" strike="noStrike" kern="1200" cap="none" dirty="0" smtClean="0">
                <a:solidFill>
                  <a:schemeClr val="dk1"/>
                </a:solidFill>
                <a:effectLst/>
                <a:latin typeface="Calibri"/>
                <a:ea typeface="Calibri"/>
                <a:cs typeface="Calibri"/>
                <a:sym typeface="Calibri"/>
              </a:rPr>
              <a:t> — You must give </a:t>
            </a:r>
            <a:r>
              <a:rPr lang="en-US" sz="1200" b="0" i="0" u="sng" strike="noStrike" kern="1200" cap="none" dirty="0" smtClean="0">
                <a:solidFill>
                  <a:schemeClr val="dk1"/>
                </a:solidFill>
                <a:effectLst/>
                <a:latin typeface="Calibri"/>
                <a:ea typeface="Calibri"/>
                <a:cs typeface="Calibri"/>
                <a:sym typeface="Calibri"/>
                <a:hlinkClick r:id="rId4"/>
              </a:rPr>
              <a:t>appropriate credit</a:t>
            </a:r>
            <a:r>
              <a:rPr lang="en-US" sz="1200" b="0" i="0" u="none" strike="noStrike" kern="1200" cap="none" dirty="0" smtClean="0">
                <a:solidFill>
                  <a:schemeClr val="dk1"/>
                </a:solidFill>
                <a:effectLst/>
                <a:latin typeface="Calibri"/>
                <a:ea typeface="Calibri"/>
                <a:cs typeface="Calibri"/>
                <a:sym typeface="Calibri"/>
              </a:rPr>
              <a:t>, provide a link to the license, and </a:t>
            </a:r>
            <a:r>
              <a:rPr lang="en-US" sz="1200" b="0" i="0" u="sng" strike="noStrike" kern="1200" cap="none" dirty="0" smtClean="0">
                <a:solidFill>
                  <a:schemeClr val="dk1"/>
                </a:solidFill>
                <a:effectLst/>
                <a:latin typeface="Calibri"/>
                <a:ea typeface="Calibri"/>
                <a:cs typeface="Calibri"/>
                <a:sym typeface="Calibri"/>
                <a:hlinkClick r:id="rId4"/>
              </a:rPr>
              <a:t>indicate if changes were made</a:t>
            </a:r>
            <a:r>
              <a:rPr lang="en-US" sz="1200" b="0" i="0" u="none" strike="noStrike" kern="1200" cap="none" dirty="0" smtClean="0">
                <a:solidFill>
                  <a:schemeClr val="dk1"/>
                </a:solidFill>
                <a:effectLst/>
                <a:latin typeface="Calibri"/>
                <a:ea typeface="Calibri"/>
                <a:cs typeface="Calibri"/>
                <a:sym typeface="Calibri"/>
              </a:rPr>
              <a:t>. You may do so in any reasonable manner, but not in any way that suggests the licensor endorses you or your use. </a:t>
            </a:r>
            <a:endParaRPr lang="en-US" b="0" dirty="0" smtClean="0">
              <a:effectLst/>
            </a:endParaRPr>
          </a:p>
          <a:p>
            <a:pPr rtl="0"/>
            <a:r>
              <a:rPr lang="en-US" sz="1200" b="1" i="0" u="none" strike="noStrike" kern="1200" cap="none" dirty="0" err="1" smtClean="0">
                <a:solidFill>
                  <a:schemeClr val="dk1"/>
                </a:solidFill>
                <a:effectLst/>
                <a:latin typeface="Calibri"/>
                <a:ea typeface="Calibri"/>
                <a:cs typeface="Calibri"/>
                <a:sym typeface="Calibri"/>
              </a:rPr>
              <a:t>NonCommercial</a:t>
            </a:r>
            <a:r>
              <a:rPr lang="en-US" sz="1200" b="0" i="0" u="none" strike="noStrike" kern="1200" cap="none" dirty="0" smtClean="0">
                <a:solidFill>
                  <a:schemeClr val="dk1"/>
                </a:solidFill>
                <a:effectLst/>
                <a:latin typeface="Calibri"/>
                <a:ea typeface="Calibri"/>
                <a:cs typeface="Calibri"/>
                <a:sym typeface="Calibri"/>
              </a:rPr>
              <a:t> — You may not use the material for </a:t>
            </a:r>
            <a:r>
              <a:rPr lang="en-US" sz="1200" b="0" i="0" u="sng" strike="noStrike" kern="1200" cap="none" dirty="0" smtClean="0">
                <a:solidFill>
                  <a:schemeClr val="dk1"/>
                </a:solidFill>
                <a:effectLst/>
                <a:latin typeface="Calibri"/>
                <a:ea typeface="Calibri"/>
                <a:cs typeface="Calibri"/>
                <a:sym typeface="Calibri"/>
                <a:hlinkClick r:id="rId4"/>
              </a:rPr>
              <a:t>commercial purposes</a:t>
            </a:r>
            <a:r>
              <a:rPr lang="en-US" sz="1200" b="0" i="0" u="none" strike="noStrike" kern="1200" cap="none" dirty="0" smtClean="0">
                <a:solidFill>
                  <a:schemeClr val="dk1"/>
                </a:solidFill>
                <a:effectLst/>
                <a:latin typeface="Calibri"/>
                <a:ea typeface="Calibri"/>
                <a:cs typeface="Calibri"/>
                <a:sym typeface="Calibri"/>
              </a:rPr>
              <a:t>. </a:t>
            </a:r>
            <a:endParaRPr lang="en-US" b="0" dirty="0" smtClean="0">
              <a:effectLst/>
            </a:endParaRPr>
          </a:p>
          <a:p>
            <a:pPr rtl="0"/>
            <a:r>
              <a:rPr lang="en-US" sz="1200" b="1" i="0" u="none" strike="noStrike" kern="1200" cap="none" dirty="0" err="1" smtClean="0">
                <a:solidFill>
                  <a:schemeClr val="dk1"/>
                </a:solidFill>
                <a:effectLst/>
                <a:latin typeface="Calibri"/>
                <a:ea typeface="Calibri"/>
                <a:cs typeface="Calibri"/>
                <a:sym typeface="Calibri"/>
              </a:rPr>
              <a:t>NoDerivatives</a:t>
            </a:r>
            <a:r>
              <a:rPr lang="en-US" sz="1200" b="0" i="0" u="none" strike="noStrike" kern="1200" cap="none" dirty="0" smtClean="0">
                <a:solidFill>
                  <a:schemeClr val="dk1"/>
                </a:solidFill>
                <a:effectLst/>
                <a:latin typeface="Calibri"/>
                <a:ea typeface="Calibri"/>
                <a:cs typeface="Calibri"/>
                <a:sym typeface="Calibri"/>
              </a:rPr>
              <a:t> — If you </a:t>
            </a:r>
            <a:r>
              <a:rPr lang="en-US" sz="1200" b="0" i="0" u="sng" strike="noStrike" kern="1200" cap="none" dirty="0" smtClean="0">
                <a:solidFill>
                  <a:schemeClr val="dk1"/>
                </a:solidFill>
                <a:effectLst/>
                <a:latin typeface="Calibri"/>
                <a:ea typeface="Calibri"/>
                <a:cs typeface="Calibri"/>
                <a:sym typeface="Calibri"/>
                <a:hlinkClick r:id="rId4"/>
              </a:rPr>
              <a:t>remix, transform, or build upon</a:t>
            </a:r>
            <a:r>
              <a:rPr lang="en-US" sz="1200" b="0" i="0" u="none" strike="noStrike" kern="1200" cap="none" dirty="0" smtClean="0">
                <a:solidFill>
                  <a:schemeClr val="dk1"/>
                </a:solidFill>
                <a:effectLst/>
                <a:latin typeface="Calibri"/>
                <a:ea typeface="Calibri"/>
                <a:cs typeface="Calibri"/>
                <a:sym typeface="Calibri"/>
              </a:rPr>
              <a:t> the material, you may not distribute the modified material. </a:t>
            </a:r>
            <a:endParaRPr lang="en-US" b="0" dirty="0" smtClean="0">
              <a:effectLst/>
            </a:endParaRPr>
          </a:p>
          <a:p>
            <a:pPr rtl="0"/>
            <a:r>
              <a:rPr lang="en-US" sz="1200" b="1" i="0" u="none" strike="noStrike" kern="1200" cap="none" dirty="0" smtClean="0">
                <a:solidFill>
                  <a:schemeClr val="dk1"/>
                </a:solidFill>
                <a:effectLst/>
                <a:latin typeface="Calibri"/>
                <a:ea typeface="Calibri"/>
                <a:cs typeface="Calibri"/>
                <a:sym typeface="Calibri"/>
              </a:rPr>
              <a:t>No additional restrictions</a:t>
            </a:r>
            <a:r>
              <a:rPr lang="en-US" sz="1200" b="0" i="0" u="none" strike="noStrike" kern="1200" cap="none" dirty="0" smtClean="0">
                <a:solidFill>
                  <a:schemeClr val="dk1"/>
                </a:solidFill>
                <a:effectLst/>
                <a:latin typeface="Calibri"/>
                <a:ea typeface="Calibri"/>
                <a:cs typeface="Calibri"/>
                <a:sym typeface="Calibri"/>
              </a:rPr>
              <a:t> — You may not apply legal terms or </a:t>
            </a:r>
            <a:r>
              <a:rPr lang="en-US" sz="1200" b="0" i="0" u="sng" strike="noStrike" kern="1200" cap="none" dirty="0" smtClean="0">
                <a:solidFill>
                  <a:schemeClr val="dk1"/>
                </a:solidFill>
                <a:effectLst/>
                <a:latin typeface="Calibri"/>
                <a:ea typeface="Calibri"/>
                <a:cs typeface="Calibri"/>
                <a:sym typeface="Calibri"/>
                <a:hlinkClick r:id="rId4"/>
              </a:rPr>
              <a:t>technological measures</a:t>
            </a:r>
            <a:r>
              <a:rPr lang="en-US" sz="1200" b="0" i="0" u="none" strike="noStrike" kern="1200" cap="none" dirty="0" smtClean="0">
                <a:solidFill>
                  <a:schemeClr val="dk1"/>
                </a:solidFill>
                <a:effectLst/>
                <a:latin typeface="Calibri"/>
                <a:ea typeface="Calibri"/>
                <a:cs typeface="Calibri"/>
                <a:sym typeface="Calibri"/>
              </a:rPr>
              <a:t> that legally restrict others from doing anything the license permits. </a:t>
            </a:r>
            <a:endParaRPr lang="en-US" b="0" dirty="0" smtClean="0">
              <a:effectLst/>
            </a:endParaRPr>
          </a:p>
          <a:p>
            <a:r>
              <a:rPr lang="en-US" b="0" dirty="0" smtClean="0">
                <a:effectLst/>
              </a:rPr>
              <a:t/>
            </a:r>
            <a:br>
              <a:rPr lang="en-US" b="0" dirty="0" smtClean="0">
                <a:effectLst/>
              </a:rPr>
            </a:br>
            <a:endParaRPr dirty="0"/>
          </a:p>
        </p:txBody>
      </p:sp>
    </p:spTree>
    <p:extLst>
      <p:ext uri="{BB962C8B-B14F-4D97-AF65-F5344CB8AC3E}">
        <p14:creationId xmlns:p14="http://schemas.microsoft.com/office/powerpoint/2010/main" val="9763284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Shape 18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89" name="Shape 18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308203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Shape 19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95" name="Shape 1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257788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Shape 20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03" name="Shape 20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605663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Shape 21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11" name="Shape 21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248102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Shape 21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19" name="Shape 21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909924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Shape 22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26" name="Shape 22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Website used to calculate: http://www.timeanddate.com/date/durationresult.html?m1=7&amp;d1=8&amp;y1=2013&amp;m2=7&amp;d2=14&amp;y2=2017 </a:t>
            </a:r>
          </a:p>
        </p:txBody>
      </p:sp>
      <p:sp>
        <p:nvSpPr>
          <p:cNvPr id="227" name="Shape 22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15</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953257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Shape 23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34" name="Shape 23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482072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Shape 24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41" name="Shape 24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899908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Shape 24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48" name="Shape 2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108014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Shape 25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55" name="Shape 25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000667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1" name="Shape 131"/>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rtl="0"/>
            <a:r>
              <a:rPr lang="en-US" sz="1200" b="0" i="0" u="none" strike="noStrike" kern="1200" cap="none" dirty="0" smtClean="0">
                <a:solidFill>
                  <a:schemeClr val="dk1"/>
                </a:solidFill>
                <a:effectLst/>
                <a:latin typeface="Calibri"/>
                <a:ea typeface="Calibri"/>
                <a:cs typeface="Calibri"/>
                <a:sym typeface="Calibri"/>
              </a:rPr>
              <a:t>This presentation by @</a:t>
            </a:r>
            <a:r>
              <a:rPr lang="en-US" sz="1200" b="0" i="0" u="none" strike="noStrike" kern="1200" cap="none" dirty="0" err="1" smtClean="0">
                <a:solidFill>
                  <a:schemeClr val="dk1"/>
                </a:solidFill>
                <a:effectLst/>
                <a:latin typeface="Calibri"/>
                <a:ea typeface="Calibri"/>
                <a:cs typeface="Calibri"/>
                <a:sym typeface="Calibri"/>
              </a:rPr>
              <a:t>TeacherToolkit</a:t>
            </a:r>
            <a:r>
              <a:rPr lang="en-US" sz="1200" b="0" i="0" u="none" strike="noStrike" kern="1200" cap="none" dirty="0" smtClean="0">
                <a:solidFill>
                  <a:schemeClr val="dk1"/>
                </a:solidFill>
                <a:effectLst/>
                <a:latin typeface="Calibri"/>
                <a:ea typeface="Calibri"/>
                <a:cs typeface="Calibri"/>
                <a:sym typeface="Calibri"/>
              </a:rPr>
              <a:t> ( </a:t>
            </a:r>
            <a:r>
              <a:rPr lang="en-US" sz="1200" b="0" i="0" u="sng" strike="noStrike" kern="1200" cap="none" dirty="0" smtClean="0">
                <a:solidFill>
                  <a:schemeClr val="dk1"/>
                </a:solidFill>
                <a:effectLst/>
                <a:latin typeface="Calibri"/>
                <a:ea typeface="Calibri"/>
                <a:cs typeface="Calibri"/>
                <a:sym typeface="Calibri"/>
                <a:hlinkClick r:id="rId3"/>
              </a:rPr>
              <a:t>Ross Morrison McGill</a:t>
            </a:r>
            <a:r>
              <a:rPr lang="en-US" sz="1200" b="0" i="0" u="none" strike="noStrike" kern="1200" cap="none" dirty="0" smtClean="0">
                <a:solidFill>
                  <a:schemeClr val="dk1"/>
                </a:solidFill>
                <a:effectLst/>
                <a:latin typeface="Calibri"/>
                <a:ea typeface="Calibri"/>
                <a:cs typeface="Calibri"/>
                <a:sym typeface="Calibri"/>
              </a:rPr>
              <a:t> ) and is licensed under a </a:t>
            </a:r>
            <a:r>
              <a:rPr lang="en-US" sz="1200" b="0" i="0" u="sng" strike="noStrike" kern="1200" cap="none" dirty="0" smtClean="0">
                <a:solidFill>
                  <a:schemeClr val="dk1"/>
                </a:solidFill>
                <a:effectLst/>
                <a:latin typeface="Calibri"/>
                <a:ea typeface="Calibri"/>
                <a:cs typeface="Calibri"/>
                <a:sym typeface="Calibri"/>
                <a:hlinkClick r:id="rId4"/>
              </a:rPr>
              <a:t>Creative Commons Attribution-</a:t>
            </a:r>
            <a:r>
              <a:rPr lang="en-US" sz="1200" b="0" i="0" u="sng" strike="noStrike" kern="1200" cap="none" dirty="0" err="1" smtClean="0">
                <a:solidFill>
                  <a:schemeClr val="dk1"/>
                </a:solidFill>
                <a:effectLst/>
                <a:latin typeface="Calibri"/>
                <a:ea typeface="Calibri"/>
                <a:cs typeface="Calibri"/>
                <a:sym typeface="Calibri"/>
                <a:hlinkClick r:id="rId4"/>
              </a:rPr>
              <a:t>NonCommercial</a:t>
            </a:r>
            <a:r>
              <a:rPr lang="en-US" sz="1200" b="0" i="0" u="sng" strike="noStrike" kern="1200" cap="none" dirty="0" smtClean="0">
                <a:solidFill>
                  <a:schemeClr val="dk1"/>
                </a:solidFill>
                <a:effectLst/>
                <a:latin typeface="Calibri"/>
                <a:ea typeface="Calibri"/>
                <a:cs typeface="Calibri"/>
                <a:sym typeface="Calibri"/>
                <a:hlinkClick r:id="rId4"/>
              </a:rPr>
              <a:t>-</a:t>
            </a:r>
            <a:r>
              <a:rPr lang="en-US" sz="1200" b="0" i="0" u="sng" strike="noStrike" kern="1200" cap="none" dirty="0" err="1" smtClean="0">
                <a:solidFill>
                  <a:schemeClr val="dk1"/>
                </a:solidFill>
                <a:effectLst/>
                <a:latin typeface="Calibri"/>
                <a:ea typeface="Calibri"/>
                <a:cs typeface="Calibri"/>
                <a:sym typeface="Calibri"/>
                <a:hlinkClick r:id="rId4"/>
              </a:rPr>
              <a:t>NoDerivs</a:t>
            </a:r>
            <a:r>
              <a:rPr lang="en-US" sz="1200" b="0" i="0" u="sng" strike="noStrike" kern="1200" cap="none" dirty="0" smtClean="0">
                <a:solidFill>
                  <a:schemeClr val="dk1"/>
                </a:solidFill>
                <a:effectLst/>
                <a:latin typeface="Calibri"/>
                <a:ea typeface="Calibri"/>
                <a:cs typeface="Calibri"/>
                <a:sym typeface="Calibri"/>
                <a:hlinkClick r:id="rId4"/>
              </a:rPr>
              <a:t> 3.0 </a:t>
            </a:r>
            <a:r>
              <a:rPr lang="en-US" sz="1200" b="0" i="0" u="sng" strike="noStrike" kern="1200" cap="none" dirty="0" err="1" smtClean="0">
                <a:solidFill>
                  <a:schemeClr val="dk1"/>
                </a:solidFill>
                <a:effectLst/>
                <a:latin typeface="Calibri"/>
                <a:ea typeface="Calibri"/>
                <a:cs typeface="Calibri"/>
                <a:sym typeface="Calibri"/>
                <a:hlinkClick r:id="rId4"/>
              </a:rPr>
              <a:t>Unported</a:t>
            </a:r>
            <a:r>
              <a:rPr lang="en-US" sz="1200" b="0" i="0" u="sng" strike="noStrike" kern="1200" cap="none" dirty="0" smtClean="0">
                <a:solidFill>
                  <a:schemeClr val="dk1"/>
                </a:solidFill>
                <a:effectLst/>
                <a:latin typeface="Calibri"/>
                <a:ea typeface="Calibri"/>
                <a:cs typeface="Calibri"/>
                <a:sym typeface="Calibri"/>
                <a:hlinkClick r:id="rId4"/>
              </a:rPr>
              <a:t> License</a:t>
            </a:r>
            <a:r>
              <a:rPr lang="en-US" sz="1200" b="0" i="0" u="none" strike="noStrike" kern="1200" cap="none" dirty="0" smtClean="0">
                <a:solidFill>
                  <a:schemeClr val="dk1"/>
                </a:solidFill>
                <a:effectLst/>
                <a:latin typeface="Calibri"/>
                <a:ea typeface="Calibri"/>
                <a:cs typeface="Calibri"/>
                <a:sym typeface="Calibri"/>
              </a:rPr>
              <a:t>. Based on all work published at </a:t>
            </a:r>
            <a:r>
              <a:rPr lang="en-US" sz="1200" b="0" i="0" u="sng" strike="noStrike" kern="1200" cap="none" dirty="0" smtClean="0">
                <a:solidFill>
                  <a:schemeClr val="dk1"/>
                </a:solidFill>
                <a:effectLst/>
                <a:latin typeface="Calibri"/>
                <a:ea typeface="Calibri"/>
                <a:cs typeface="Calibri"/>
                <a:sym typeface="Calibri"/>
                <a:hlinkClick r:id="rId5"/>
              </a:rPr>
              <a:t>www.teachertoolkit.me</a:t>
            </a:r>
            <a:endParaRPr lang="en-US" b="0" dirty="0" smtClean="0">
              <a:effectLst/>
            </a:endParaRPr>
          </a:p>
          <a:p>
            <a:pPr rtl="0"/>
            <a:r>
              <a:rPr lang="en-US" sz="1200" b="0" i="0" u="none" strike="noStrike" kern="1200" cap="none" dirty="0" smtClean="0">
                <a:solidFill>
                  <a:schemeClr val="dk1"/>
                </a:solidFill>
                <a:effectLst/>
                <a:latin typeface="Calibri"/>
                <a:ea typeface="Calibri"/>
                <a:cs typeface="Calibri"/>
                <a:sym typeface="Calibri"/>
              </a:rPr>
              <a:t>@</a:t>
            </a:r>
            <a:r>
              <a:rPr lang="en-US" sz="1200" b="0" i="0" u="none" strike="noStrike" kern="1200" cap="none" dirty="0" err="1" smtClean="0">
                <a:solidFill>
                  <a:schemeClr val="dk1"/>
                </a:solidFill>
                <a:effectLst/>
                <a:latin typeface="Calibri"/>
                <a:ea typeface="Calibri"/>
                <a:cs typeface="Calibri"/>
                <a:sym typeface="Calibri"/>
              </a:rPr>
              <a:t>TeacherToolkit</a:t>
            </a:r>
            <a:r>
              <a:rPr lang="en-US" sz="1200" b="0" i="0" u="none" strike="noStrike" kern="1200" cap="none" dirty="0" smtClean="0">
                <a:solidFill>
                  <a:schemeClr val="dk1"/>
                </a:solidFill>
                <a:effectLst/>
                <a:latin typeface="Calibri"/>
                <a:ea typeface="Calibri"/>
                <a:cs typeface="Calibri"/>
                <a:sym typeface="Calibri"/>
              </a:rPr>
              <a:t> Limited.</a:t>
            </a:r>
            <a:endParaRPr lang="en-US" b="0" dirty="0" smtClean="0">
              <a:effectLst/>
            </a:endParaRPr>
          </a:p>
          <a:p>
            <a:pPr rtl="0"/>
            <a:r>
              <a:rPr lang="en-US" b="0" dirty="0" smtClean="0">
                <a:effectLst/>
              </a:rPr>
              <a:t/>
            </a:r>
            <a:br>
              <a:rPr lang="en-US" b="0" dirty="0" smtClean="0">
                <a:effectLst/>
              </a:rPr>
            </a:br>
            <a:r>
              <a:rPr lang="en-US" sz="1200" b="0" i="0" u="none" strike="noStrike" kern="1200" cap="none" dirty="0" smtClean="0">
                <a:solidFill>
                  <a:schemeClr val="dk1"/>
                </a:solidFill>
                <a:effectLst/>
                <a:latin typeface="Calibri"/>
                <a:ea typeface="Calibri"/>
                <a:cs typeface="Calibri"/>
                <a:sym typeface="Calibri"/>
              </a:rPr>
              <a:t>License:</a:t>
            </a:r>
            <a:endParaRPr lang="en-US" b="0" dirty="0" smtClean="0">
              <a:effectLst/>
            </a:endParaRPr>
          </a:p>
          <a:p>
            <a:pPr rtl="0"/>
            <a:r>
              <a:rPr lang="en-US" sz="1200" b="1" i="0" u="none" strike="noStrike" kern="1200" cap="none" dirty="0" smtClean="0">
                <a:solidFill>
                  <a:schemeClr val="dk1"/>
                </a:solidFill>
                <a:effectLst/>
                <a:latin typeface="Calibri"/>
                <a:ea typeface="Calibri"/>
                <a:cs typeface="Calibri"/>
                <a:sym typeface="Calibri"/>
              </a:rPr>
              <a:t>You are free to:</a:t>
            </a:r>
            <a:endParaRPr lang="en-US" b="0" dirty="0" smtClean="0">
              <a:effectLst/>
            </a:endParaRPr>
          </a:p>
          <a:p>
            <a:pPr rtl="0"/>
            <a:r>
              <a:rPr lang="en-US" sz="1200" b="1" i="0" u="none" strike="noStrike" kern="1200" cap="none" dirty="0" smtClean="0">
                <a:solidFill>
                  <a:schemeClr val="dk1"/>
                </a:solidFill>
                <a:effectLst/>
                <a:latin typeface="Calibri"/>
                <a:ea typeface="Calibri"/>
                <a:cs typeface="Calibri"/>
                <a:sym typeface="Calibri"/>
              </a:rPr>
              <a:t>Share</a:t>
            </a:r>
            <a:r>
              <a:rPr lang="en-US" sz="1200" b="0" i="0" u="none" strike="noStrike" kern="1200" cap="none" dirty="0" smtClean="0">
                <a:solidFill>
                  <a:schemeClr val="dk1"/>
                </a:solidFill>
                <a:effectLst/>
                <a:latin typeface="Calibri"/>
                <a:ea typeface="Calibri"/>
                <a:cs typeface="Calibri"/>
                <a:sym typeface="Calibri"/>
              </a:rPr>
              <a:t> — copy and redistribute the material in any medium or format </a:t>
            </a:r>
            <a:endParaRPr lang="en-US" b="0" dirty="0" smtClean="0">
              <a:effectLst/>
            </a:endParaRPr>
          </a:p>
          <a:p>
            <a:pPr rtl="0"/>
            <a:r>
              <a:rPr lang="en-US" sz="1200" b="0" i="0" u="none" strike="noStrike" kern="1200" cap="none" dirty="0" smtClean="0">
                <a:solidFill>
                  <a:schemeClr val="dk1"/>
                </a:solidFill>
                <a:effectLst/>
                <a:latin typeface="Calibri"/>
                <a:ea typeface="Calibri"/>
                <a:cs typeface="Calibri"/>
                <a:sym typeface="Calibri"/>
              </a:rPr>
              <a:t>The licensor cannot revoke these freedoms as long as you follow the license terms.</a:t>
            </a:r>
            <a:endParaRPr lang="en-US" b="0" dirty="0" smtClean="0">
              <a:effectLst/>
            </a:endParaRPr>
          </a:p>
          <a:p>
            <a:pPr rtl="0"/>
            <a:r>
              <a:rPr lang="en-US" sz="1200" b="1" i="0" u="none" strike="noStrike" kern="1200" cap="none" dirty="0" smtClean="0">
                <a:solidFill>
                  <a:schemeClr val="dk1"/>
                </a:solidFill>
                <a:effectLst/>
                <a:latin typeface="Calibri"/>
                <a:ea typeface="Calibri"/>
                <a:cs typeface="Calibri"/>
                <a:sym typeface="Calibri"/>
              </a:rPr>
              <a:t>Under the following terms:</a:t>
            </a:r>
            <a:endParaRPr lang="en-US" b="0" dirty="0" smtClean="0">
              <a:effectLst/>
            </a:endParaRPr>
          </a:p>
          <a:p>
            <a:pPr rtl="0"/>
            <a:r>
              <a:rPr lang="en-US" sz="1200" b="1" i="0" u="none" strike="noStrike" kern="1200" cap="none" dirty="0" smtClean="0">
                <a:solidFill>
                  <a:schemeClr val="dk1"/>
                </a:solidFill>
                <a:effectLst/>
                <a:latin typeface="Calibri"/>
                <a:ea typeface="Calibri"/>
                <a:cs typeface="Calibri"/>
                <a:sym typeface="Calibri"/>
              </a:rPr>
              <a:t>Attribution</a:t>
            </a:r>
            <a:r>
              <a:rPr lang="en-US" sz="1200" b="0" i="0" u="none" strike="noStrike" kern="1200" cap="none" dirty="0" smtClean="0">
                <a:solidFill>
                  <a:schemeClr val="dk1"/>
                </a:solidFill>
                <a:effectLst/>
                <a:latin typeface="Calibri"/>
                <a:ea typeface="Calibri"/>
                <a:cs typeface="Calibri"/>
                <a:sym typeface="Calibri"/>
              </a:rPr>
              <a:t> — You must give </a:t>
            </a:r>
            <a:r>
              <a:rPr lang="en-US" sz="1200" b="0" i="0" u="sng" strike="noStrike" kern="1200" cap="none" dirty="0" smtClean="0">
                <a:solidFill>
                  <a:schemeClr val="dk1"/>
                </a:solidFill>
                <a:effectLst/>
                <a:latin typeface="Calibri"/>
                <a:ea typeface="Calibri"/>
                <a:cs typeface="Calibri"/>
                <a:sym typeface="Calibri"/>
                <a:hlinkClick r:id="rId4"/>
              </a:rPr>
              <a:t>appropriate credit</a:t>
            </a:r>
            <a:r>
              <a:rPr lang="en-US" sz="1200" b="0" i="0" u="none" strike="noStrike" kern="1200" cap="none" dirty="0" smtClean="0">
                <a:solidFill>
                  <a:schemeClr val="dk1"/>
                </a:solidFill>
                <a:effectLst/>
                <a:latin typeface="Calibri"/>
                <a:ea typeface="Calibri"/>
                <a:cs typeface="Calibri"/>
                <a:sym typeface="Calibri"/>
              </a:rPr>
              <a:t>, provide a link to the license, and </a:t>
            </a:r>
            <a:r>
              <a:rPr lang="en-US" sz="1200" b="0" i="0" u="sng" strike="noStrike" kern="1200" cap="none" dirty="0" smtClean="0">
                <a:solidFill>
                  <a:schemeClr val="dk1"/>
                </a:solidFill>
                <a:effectLst/>
                <a:latin typeface="Calibri"/>
                <a:ea typeface="Calibri"/>
                <a:cs typeface="Calibri"/>
                <a:sym typeface="Calibri"/>
                <a:hlinkClick r:id="rId4"/>
              </a:rPr>
              <a:t>indicate if changes were made</a:t>
            </a:r>
            <a:r>
              <a:rPr lang="en-US" sz="1200" b="0" i="0" u="none" strike="noStrike" kern="1200" cap="none" dirty="0" smtClean="0">
                <a:solidFill>
                  <a:schemeClr val="dk1"/>
                </a:solidFill>
                <a:effectLst/>
                <a:latin typeface="Calibri"/>
                <a:ea typeface="Calibri"/>
                <a:cs typeface="Calibri"/>
                <a:sym typeface="Calibri"/>
              </a:rPr>
              <a:t>. You may do so in any reasonable manner, but not in any way that suggests the licensor endorses you or your use. </a:t>
            </a:r>
            <a:endParaRPr lang="en-US" b="0" dirty="0" smtClean="0">
              <a:effectLst/>
            </a:endParaRPr>
          </a:p>
          <a:p>
            <a:pPr rtl="0"/>
            <a:r>
              <a:rPr lang="en-US" sz="1200" b="1" i="0" u="none" strike="noStrike" kern="1200" cap="none" dirty="0" err="1" smtClean="0">
                <a:solidFill>
                  <a:schemeClr val="dk1"/>
                </a:solidFill>
                <a:effectLst/>
                <a:latin typeface="Calibri"/>
                <a:ea typeface="Calibri"/>
                <a:cs typeface="Calibri"/>
                <a:sym typeface="Calibri"/>
              </a:rPr>
              <a:t>NonCommercial</a:t>
            </a:r>
            <a:r>
              <a:rPr lang="en-US" sz="1200" b="0" i="0" u="none" strike="noStrike" kern="1200" cap="none" dirty="0" smtClean="0">
                <a:solidFill>
                  <a:schemeClr val="dk1"/>
                </a:solidFill>
                <a:effectLst/>
                <a:latin typeface="Calibri"/>
                <a:ea typeface="Calibri"/>
                <a:cs typeface="Calibri"/>
                <a:sym typeface="Calibri"/>
              </a:rPr>
              <a:t> — You may not use the material for </a:t>
            </a:r>
            <a:r>
              <a:rPr lang="en-US" sz="1200" b="0" i="0" u="sng" strike="noStrike" kern="1200" cap="none" dirty="0" smtClean="0">
                <a:solidFill>
                  <a:schemeClr val="dk1"/>
                </a:solidFill>
                <a:effectLst/>
                <a:latin typeface="Calibri"/>
                <a:ea typeface="Calibri"/>
                <a:cs typeface="Calibri"/>
                <a:sym typeface="Calibri"/>
                <a:hlinkClick r:id="rId4"/>
              </a:rPr>
              <a:t>commercial purposes</a:t>
            </a:r>
            <a:r>
              <a:rPr lang="en-US" sz="1200" b="0" i="0" u="none" strike="noStrike" kern="1200" cap="none" dirty="0" smtClean="0">
                <a:solidFill>
                  <a:schemeClr val="dk1"/>
                </a:solidFill>
                <a:effectLst/>
                <a:latin typeface="Calibri"/>
                <a:ea typeface="Calibri"/>
                <a:cs typeface="Calibri"/>
                <a:sym typeface="Calibri"/>
              </a:rPr>
              <a:t>. </a:t>
            </a:r>
            <a:endParaRPr lang="en-US" b="0" dirty="0" smtClean="0">
              <a:effectLst/>
            </a:endParaRPr>
          </a:p>
          <a:p>
            <a:pPr rtl="0"/>
            <a:r>
              <a:rPr lang="en-US" sz="1200" b="1" i="0" u="none" strike="noStrike" kern="1200" cap="none" dirty="0" err="1" smtClean="0">
                <a:solidFill>
                  <a:schemeClr val="dk1"/>
                </a:solidFill>
                <a:effectLst/>
                <a:latin typeface="Calibri"/>
                <a:ea typeface="Calibri"/>
                <a:cs typeface="Calibri"/>
                <a:sym typeface="Calibri"/>
              </a:rPr>
              <a:t>NoDerivatives</a:t>
            </a:r>
            <a:r>
              <a:rPr lang="en-US" sz="1200" b="0" i="0" u="none" strike="noStrike" kern="1200" cap="none" dirty="0" smtClean="0">
                <a:solidFill>
                  <a:schemeClr val="dk1"/>
                </a:solidFill>
                <a:effectLst/>
                <a:latin typeface="Calibri"/>
                <a:ea typeface="Calibri"/>
                <a:cs typeface="Calibri"/>
                <a:sym typeface="Calibri"/>
              </a:rPr>
              <a:t> — If you </a:t>
            </a:r>
            <a:r>
              <a:rPr lang="en-US" sz="1200" b="0" i="0" u="sng" strike="noStrike" kern="1200" cap="none" dirty="0" smtClean="0">
                <a:solidFill>
                  <a:schemeClr val="dk1"/>
                </a:solidFill>
                <a:effectLst/>
                <a:latin typeface="Calibri"/>
                <a:ea typeface="Calibri"/>
                <a:cs typeface="Calibri"/>
                <a:sym typeface="Calibri"/>
                <a:hlinkClick r:id="rId4"/>
              </a:rPr>
              <a:t>remix, transform, or build upon</a:t>
            </a:r>
            <a:r>
              <a:rPr lang="en-US" sz="1200" b="0" i="0" u="none" strike="noStrike" kern="1200" cap="none" dirty="0" smtClean="0">
                <a:solidFill>
                  <a:schemeClr val="dk1"/>
                </a:solidFill>
                <a:effectLst/>
                <a:latin typeface="Calibri"/>
                <a:ea typeface="Calibri"/>
                <a:cs typeface="Calibri"/>
                <a:sym typeface="Calibri"/>
              </a:rPr>
              <a:t> the material, you may not distribute the modified material. </a:t>
            </a:r>
            <a:endParaRPr lang="en-US" b="0" dirty="0" smtClean="0">
              <a:effectLst/>
            </a:endParaRPr>
          </a:p>
          <a:p>
            <a:pPr rtl="0"/>
            <a:r>
              <a:rPr lang="en-US" sz="1200" b="1" i="0" u="none" strike="noStrike" kern="1200" cap="none" dirty="0" smtClean="0">
                <a:solidFill>
                  <a:schemeClr val="dk1"/>
                </a:solidFill>
                <a:effectLst/>
                <a:latin typeface="Calibri"/>
                <a:ea typeface="Calibri"/>
                <a:cs typeface="Calibri"/>
                <a:sym typeface="Calibri"/>
              </a:rPr>
              <a:t>No additional restrictions</a:t>
            </a:r>
            <a:r>
              <a:rPr lang="en-US" sz="1200" b="0" i="0" u="none" strike="noStrike" kern="1200" cap="none" dirty="0" smtClean="0">
                <a:solidFill>
                  <a:schemeClr val="dk1"/>
                </a:solidFill>
                <a:effectLst/>
                <a:latin typeface="Calibri"/>
                <a:ea typeface="Calibri"/>
                <a:cs typeface="Calibri"/>
                <a:sym typeface="Calibri"/>
              </a:rPr>
              <a:t> — You may not apply legal terms or </a:t>
            </a:r>
            <a:r>
              <a:rPr lang="en-US" sz="1200" b="0" i="0" u="sng" strike="noStrike" kern="1200" cap="none" dirty="0" smtClean="0">
                <a:solidFill>
                  <a:schemeClr val="dk1"/>
                </a:solidFill>
                <a:effectLst/>
                <a:latin typeface="Calibri"/>
                <a:ea typeface="Calibri"/>
                <a:cs typeface="Calibri"/>
                <a:sym typeface="Calibri"/>
                <a:hlinkClick r:id="rId4"/>
              </a:rPr>
              <a:t>technological measures</a:t>
            </a:r>
            <a:r>
              <a:rPr lang="en-US" sz="1200" b="0" i="0" u="none" strike="noStrike" kern="1200" cap="none" dirty="0" smtClean="0">
                <a:solidFill>
                  <a:schemeClr val="dk1"/>
                </a:solidFill>
                <a:effectLst/>
                <a:latin typeface="Calibri"/>
                <a:ea typeface="Calibri"/>
                <a:cs typeface="Calibri"/>
                <a:sym typeface="Calibri"/>
              </a:rPr>
              <a:t> that legally restrict others from doing anything the license permits. </a:t>
            </a:r>
            <a:endParaRPr lang="en-US" b="0" dirty="0" smtClean="0">
              <a:effectLst/>
            </a:endParaRPr>
          </a:p>
          <a:p>
            <a:r>
              <a:rPr lang="en-US" b="0" smtClean="0">
                <a:effectLst/>
              </a:rPr>
              <a:t/>
            </a:r>
            <a:br>
              <a:rPr lang="en-US" b="0" smtClean="0">
                <a:effectLst/>
              </a:rPr>
            </a:br>
            <a:endParaRPr/>
          </a:p>
        </p:txBody>
      </p:sp>
    </p:spTree>
    <p:extLst>
      <p:ext uri="{BB962C8B-B14F-4D97-AF65-F5344CB8AC3E}">
        <p14:creationId xmlns:p14="http://schemas.microsoft.com/office/powerpoint/2010/main" val="42146937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Shape 26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62" name="Shape 26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649034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Shape 26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7" name="Shape 267"/>
          <p:cNvSpPr txBox="1">
            <a:spLocks noGrp="1"/>
          </p:cNvSpPr>
          <p:nvPr>
            <p:ph type="body" idx="1"/>
          </p:nvPr>
        </p:nvSpPr>
        <p:spPr>
          <a:xfrm>
            <a:off x="685800" y="4343400"/>
            <a:ext cx="5486400"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Queen’s jubilee – 60 years of reign</a:t>
            </a:r>
          </a:p>
        </p:txBody>
      </p:sp>
      <p:sp>
        <p:nvSpPr>
          <p:cNvPr id="268" name="Shape 268"/>
          <p:cNvSpPr txBox="1">
            <a:spLocks noGrp="1"/>
          </p:cNvSpPr>
          <p:nvPr>
            <p:ph type="sldNum" idx="12"/>
          </p:nvPr>
        </p:nvSpPr>
        <p:spPr>
          <a:xfrm>
            <a:off x="3884612" y="8685213"/>
            <a:ext cx="2971800"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498114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Shape 2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74" name="Shape 274"/>
          <p:cNvSpPr txBox="1">
            <a:spLocks noGrp="1"/>
          </p:cNvSpPr>
          <p:nvPr>
            <p:ph type="body" idx="1"/>
          </p:nvPr>
        </p:nvSpPr>
        <p:spPr>
          <a:xfrm>
            <a:off x="685800" y="4343400"/>
            <a:ext cx="5486400"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Queen’s jubilee – 60 years of reign</a:t>
            </a:r>
          </a:p>
        </p:txBody>
      </p:sp>
      <p:sp>
        <p:nvSpPr>
          <p:cNvPr id="275" name="Shape 275"/>
          <p:cNvSpPr txBox="1">
            <a:spLocks noGrp="1"/>
          </p:cNvSpPr>
          <p:nvPr>
            <p:ph type="sldNum" idx="12"/>
          </p:nvPr>
        </p:nvSpPr>
        <p:spPr>
          <a:xfrm>
            <a:off x="3884612" y="8685213"/>
            <a:ext cx="2971800"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241104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Shape 2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82" name="Shape 28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The London Olympics 2012….last held in 1908 and 1948</a:t>
            </a:r>
          </a:p>
        </p:txBody>
      </p:sp>
      <p:sp>
        <p:nvSpPr>
          <p:cNvPr id="283" name="Shape 28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23</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782014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Shape 28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89" name="Shape 28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Queen’s jubilee – 60 years of reign</a:t>
            </a:r>
          </a:p>
        </p:txBody>
      </p:sp>
      <p:sp>
        <p:nvSpPr>
          <p:cNvPr id="290" name="Shape 29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24</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359319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96" name="Shape 296"/>
          <p:cNvSpPr txBox="1">
            <a:spLocks noGrp="1"/>
          </p:cNvSpPr>
          <p:nvPr>
            <p:ph type="body" idx="1"/>
          </p:nvPr>
        </p:nvSpPr>
        <p:spPr>
          <a:xfrm>
            <a:off x="685800" y="4343400"/>
            <a:ext cx="5486400"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Queen’s jubilee – 60 years of reign</a:t>
            </a:r>
          </a:p>
        </p:txBody>
      </p:sp>
      <p:sp>
        <p:nvSpPr>
          <p:cNvPr id="297" name="Shape 297"/>
          <p:cNvSpPr txBox="1">
            <a:spLocks noGrp="1"/>
          </p:cNvSpPr>
          <p:nvPr>
            <p:ph type="sldNum" idx="12"/>
          </p:nvPr>
        </p:nvSpPr>
        <p:spPr>
          <a:xfrm>
            <a:off x="3884612" y="8685213"/>
            <a:ext cx="2971800"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25</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308101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Shape 30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03" name="Shape 30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Iconic pop stars who have lived and died.</a:t>
            </a:r>
          </a:p>
        </p:txBody>
      </p:sp>
      <p:sp>
        <p:nvSpPr>
          <p:cNvPr id="304" name="Shape 30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26</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71890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Shape 30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10" name="Shape 310"/>
          <p:cNvSpPr txBox="1">
            <a:spLocks noGrp="1"/>
          </p:cNvSpPr>
          <p:nvPr>
            <p:ph type="body" idx="1"/>
          </p:nvPr>
        </p:nvSpPr>
        <p:spPr>
          <a:xfrm>
            <a:off x="685800" y="4343400"/>
            <a:ext cx="5486400"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Iconic pop stars who have lived and died.</a:t>
            </a:r>
          </a:p>
        </p:txBody>
      </p:sp>
      <p:sp>
        <p:nvSpPr>
          <p:cNvPr id="311" name="Shape 311"/>
          <p:cNvSpPr txBox="1">
            <a:spLocks noGrp="1"/>
          </p:cNvSpPr>
          <p:nvPr>
            <p:ph type="sldNum" idx="12"/>
          </p:nvPr>
        </p:nvSpPr>
        <p:spPr>
          <a:xfrm>
            <a:off x="3884612" y="8685213"/>
            <a:ext cx="2971800"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27</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910744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Shape 31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17" name="Shape 317"/>
          <p:cNvSpPr txBox="1">
            <a:spLocks noGrp="1"/>
          </p:cNvSpPr>
          <p:nvPr>
            <p:ph type="body" idx="1"/>
          </p:nvPr>
        </p:nvSpPr>
        <p:spPr>
          <a:xfrm>
            <a:off x="685800" y="4343400"/>
            <a:ext cx="5486400"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Iconic pop stars who have lived and died.</a:t>
            </a:r>
          </a:p>
        </p:txBody>
      </p:sp>
      <p:sp>
        <p:nvSpPr>
          <p:cNvPr id="318" name="Shape 318"/>
          <p:cNvSpPr txBox="1">
            <a:spLocks noGrp="1"/>
          </p:cNvSpPr>
          <p:nvPr>
            <p:ph type="sldNum" idx="12"/>
          </p:nvPr>
        </p:nvSpPr>
        <p:spPr>
          <a:xfrm>
            <a:off x="3884612" y="8685213"/>
            <a:ext cx="2971800"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26139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Shape 32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24" name="Shape 324"/>
          <p:cNvSpPr txBox="1">
            <a:spLocks noGrp="1"/>
          </p:cNvSpPr>
          <p:nvPr>
            <p:ph type="body" idx="1"/>
          </p:nvPr>
        </p:nvSpPr>
        <p:spPr>
          <a:xfrm>
            <a:off x="685800" y="4343400"/>
            <a:ext cx="5486400"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Iconic pop stars who have lived and died.</a:t>
            </a:r>
          </a:p>
        </p:txBody>
      </p:sp>
      <p:sp>
        <p:nvSpPr>
          <p:cNvPr id="325" name="Shape 325"/>
          <p:cNvSpPr txBox="1">
            <a:spLocks noGrp="1"/>
          </p:cNvSpPr>
          <p:nvPr>
            <p:ph type="sldNum" idx="12"/>
          </p:nvPr>
        </p:nvSpPr>
        <p:spPr>
          <a:xfrm>
            <a:off x="3884612" y="8685213"/>
            <a:ext cx="2971800"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29</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93571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Shape 136"/>
          <p:cNvSpPr>
            <a:spLocks noGrp="1" noRot="1" noChangeAspect="1"/>
          </p:cNvSpPr>
          <p:nvPr>
            <p:ph type="sldImg" idx="2"/>
          </p:nvPr>
        </p:nvSpPr>
        <p:spPr>
          <a:xfrm>
            <a:off x="11433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7" name="Shape 137"/>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Tree>
    <p:extLst>
      <p:ext uri="{BB962C8B-B14F-4D97-AF65-F5344CB8AC3E}">
        <p14:creationId xmlns:p14="http://schemas.microsoft.com/office/powerpoint/2010/main" val="5664842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Shape 3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31" name="Shape 331"/>
          <p:cNvSpPr txBox="1">
            <a:spLocks noGrp="1"/>
          </p:cNvSpPr>
          <p:nvPr>
            <p:ph type="body" idx="1"/>
          </p:nvPr>
        </p:nvSpPr>
        <p:spPr>
          <a:xfrm>
            <a:off x="685800" y="4343400"/>
            <a:ext cx="5486400"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Iconic pop stars who have lived and died.</a:t>
            </a:r>
          </a:p>
        </p:txBody>
      </p:sp>
      <p:sp>
        <p:nvSpPr>
          <p:cNvPr id="332" name="Shape 332"/>
          <p:cNvSpPr txBox="1">
            <a:spLocks noGrp="1"/>
          </p:cNvSpPr>
          <p:nvPr>
            <p:ph type="sldNum" idx="12"/>
          </p:nvPr>
        </p:nvSpPr>
        <p:spPr>
          <a:xfrm>
            <a:off x="3884612" y="8685213"/>
            <a:ext cx="2971800"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30</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710859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Shape 3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38" name="Shape 33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Nelson Mandela</a:t>
            </a:r>
          </a:p>
        </p:txBody>
      </p:sp>
      <p:sp>
        <p:nvSpPr>
          <p:cNvPr id="339" name="Shape 33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31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106622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Shape 34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48" name="Shape 348"/>
          <p:cNvSpPr txBox="1">
            <a:spLocks noGrp="1"/>
          </p:cNvSpPr>
          <p:nvPr>
            <p:ph type="body" idx="1"/>
          </p:nvPr>
        </p:nvSpPr>
        <p:spPr>
          <a:xfrm>
            <a:off x="685800" y="4343400"/>
            <a:ext cx="5486400"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Princess Diana – wedding and funeral.</a:t>
            </a:r>
          </a:p>
        </p:txBody>
      </p:sp>
      <p:sp>
        <p:nvSpPr>
          <p:cNvPr id="349" name="Shape 349"/>
          <p:cNvSpPr txBox="1">
            <a:spLocks noGrp="1"/>
          </p:cNvSpPr>
          <p:nvPr>
            <p:ph type="sldNum" idx="12"/>
          </p:nvPr>
        </p:nvSpPr>
        <p:spPr>
          <a:xfrm>
            <a:off x="3884612" y="8685213"/>
            <a:ext cx="2971800"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32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335275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Shape 3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57" name="Shape 35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Princess Diana – wedding and funeral.</a:t>
            </a:r>
          </a:p>
        </p:txBody>
      </p:sp>
      <p:sp>
        <p:nvSpPr>
          <p:cNvPr id="358" name="Shape 35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33</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28057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Shape 36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65" name="Shape 36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Fred Perry logo</a:t>
            </a:r>
          </a:p>
        </p:txBody>
      </p:sp>
      <p:sp>
        <p:nvSpPr>
          <p:cNvPr id="366" name="Shape 36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34</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629953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Shape 3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74" name="Shape 374"/>
          <p:cNvSpPr txBox="1">
            <a:spLocks noGrp="1"/>
          </p:cNvSpPr>
          <p:nvPr>
            <p:ph type="body" idx="1"/>
          </p:nvPr>
        </p:nvSpPr>
        <p:spPr>
          <a:xfrm>
            <a:off x="685800" y="4343400"/>
            <a:ext cx="5486400"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Fred Perry logo</a:t>
            </a:r>
          </a:p>
        </p:txBody>
      </p:sp>
      <p:sp>
        <p:nvSpPr>
          <p:cNvPr id="375" name="Shape 375"/>
          <p:cNvSpPr txBox="1">
            <a:spLocks noGrp="1"/>
          </p:cNvSpPr>
          <p:nvPr>
            <p:ph type="sldNum" idx="12"/>
          </p:nvPr>
        </p:nvSpPr>
        <p:spPr>
          <a:xfrm>
            <a:off x="3884612" y="8685213"/>
            <a:ext cx="2971800"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35</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86309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Shape 3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81" name="Shape 38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Fred Perry – bio slides later</a:t>
            </a:r>
          </a:p>
        </p:txBody>
      </p:sp>
      <p:sp>
        <p:nvSpPr>
          <p:cNvPr id="382" name="Shape 38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36</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964729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Shape 38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88" name="Shape 388"/>
          <p:cNvSpPr txBox="1">
            <a:spLocks noGrp="1"/>
          </p:cNvSpPr>
          <p:nvPr>
            <p:ph type="body" idx="1"/>
          </p:nvPr>
        </p:nvSpPr>
        <p:spPr>
          <a:xfrm>
            <a:off x="685800" y="4343400"/>
            <a:ext cx="5486400"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Fred Perry logo</a:t>
            </a:r>
          </a:p>
        </p:txBody>
      </p:sp>
      <p:sp>
        <p:nvSpPr>
          <p:cNvPr id="389" name="Shape 389"/>
          <p:cNvSpPr txBox="1">
            <a:spLocks noGrp="1"/>
          </p:cNvSpPr>
          <p:nvPr>
            <p:ph type="sldNum" idx="12"/>
          </p:nvPr>
        </p:nvSpPr>
        <p:spPr>
          <a:xfrm>
            <a:off x="3884612" y="8685213"/>
            <a:ext cx="2971800"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37</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400349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Shape 395"/>
          <p:cNvSpPr>
            <a:spLocks noGrp="1" noRot="1" noChangeAspect="1"/>
          </p:cNvSpPr>
          <p:nvPr>
            <p:ph type="sldImg" idx="2"/>
          </p:nvPr>
        </p:nvSpPr>
        <p:spPr>
          <a:xfrm>
            <a:off x="11433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6" name="Shape 396"/>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r>
              <a:rPr lang="en-US" u="sng">
                <a:solidFill>
                  <a:schemeClr val="hlink"/>
                </a:solidFill>
                <a:hlinkClick r:id="rId3"/>
              </a:rPr>
              <a:t>https://www.youtube.com/watch?v=Zzjv1XpGJnc</a:t>
            </a:r>
            <a:r>
              <a:rPr lang="en-US"/>
              <a:t> - play to 2 minutes</a:t>
            </a:r>
          </a:p>
        </p:txBody>
      </p:sp>
    </p:spTree>
    <p:extLst>
      <p:ext uri="{BB962C8B-B14F-4D97-AF65-F5344CB8AC3E}">
        <p14:creationId xmlns:p14="http://schemas.microsoft.com/office/powerpoint/2010/main" val="22984160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Shape 40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403" name="Shape 40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422069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Shape 14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44" name="Shape 14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868117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Shape 40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410" name="Shape 41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18928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Shape 41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418" name="Shape 4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066562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Shape 42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425" name="Shape 42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971465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Shape 43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33" name="Shape 43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u="sng">
                <a:solidFill>
                  <a:schemeClr val="hlink"/>
                </a:solidFill>
                <a:hlinkClick r:id="rId3"/>
              </a:rPr>
              <a:t>https://www.youtube.com/watch?v=Nq4x8C6Dcf8</a:t>
            </a:r>
            <a:r>
              <a:rPr lang="en-US"/>
              <a:t> </a:t>
            </a:r>
          </a:p>
          <a:p>
            <a:pPr marL="0" marR="0" lvl="0" indent="0" algn="l" rtl="0">
              <a:spcBef>
                <a:spcPts val="0"/>
              </a:spcBef>
              <a:buSzPct val="25000"/>
              <a:buNone/>
            </a:pPr>
            <a:endParaRP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Jack Andraka video:</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http://safeshare.tv/w/rzYTPnXjGU </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Play for 45 secs before you and the audience get lost</a:t>
            </a:r>
          </a:p>
        </p:txBody>
      </p:sp>
      <p:sp>
        <p:nvSpPr>
          <p:cNvPr id="434" name="Shape 43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43</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956480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Shape 44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442" name="Shape 4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28760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Shape 44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449" name="Shape 44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9455677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Shape 45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455" name="Shape 45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4709226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Shape 46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461" name="Shape 4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8169879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Shape 46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468" name="Shape 46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3836061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Shape 47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75" name="Shape 47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This timing reference is a guess…</a:t>
            </a:r>
          </a:p>
        </p:txBody>
      </p:sp>
      <p:sp>
        <p:nvSpPr>
          <p:cNvPr id="476" name="Shape 47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49</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610919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a:spLocks noGrp="1" noRot="1" noChangeAspect="1"/>
          </p:cNvSpPr>
          <p:nvPr>
            <p:ph type="sldImg" idx="2"/>
          </p:nvPr>
        </p:nvSpPr>
        <p:spPr>
          <a:xfrm>
            <a:off x="11433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6" name="Shape 156"/>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Tree>
    <p:extLst>
      <p:ext uri="{BB962C8B-B14F-4D97-AF65-F5344CB8AC3E}">
        <p14:creationId xmlns:p14="http://schemas.microsoft.com/office/powerpoint/2010/main" val="184810916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Shape 48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484" name="Shape 48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7200966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Shape 490"/>
          <p:cNvSpPr>
            <a:spLocks noGrp="1" noRot="1" noChangeAspect="1"/>
          </p:cNvSpPr>
          <p:nvPr>
            <p:ph type="sldImg" idx="2"/>
          </p:nvPr>
        </p:nvSpPr>
        <p:spPr>
          <a:xfrm>
            <a:off x="11433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1" name="Shape 491"/>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Tree>
    <p:extLst>
      <p:ext uri="{BB962C8B-B14F-4D97-AF65-F5344CB8AC3E}">
        <p14:creationId xmlns:p14="http://schemas.microsoft.com/office/powerpoint/2010/main" val="291718644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Shape 495"/>
          <p:cNvSpPr>
            <a:spLocks noGrp="1" noRot="1" noChangeAspect="1"/>
          </p:cNvSpPr>
          <p:nvPr>
            <p:ph type="sldImg" idx="2"/>
          </p:nvPr>
        </p:nvSpPr>
        <p:spPr>
          <a:xfrm>
            <a:off x="11433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6" name="Shape 496"/>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Tree>
    <p:extLst>
      <p:ext uri="{BB962C8B-B14F-4D97-AF65-F5344CB8AC3E}">
        <p14:creationId xmlns:p14="http://schemas.microsoft.com/office/powerpoint/2010/main" val="356466802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Shape 501"/>
          <p:cNvSpPr>
            <a:spLocks noGrp="1" noRot="1" noChangeAspect="1"/>
          </p:cNvSpPr>
          <p:nvPr>
            <p:ph type="sldImg" idx="2"/>
          </p:nvPr>
        </p:nvSpPr>
        <p:spPr>
          <a:xfrm>
            <a:off x="11433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02" name="Shape 502"/>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Tree>
    <p:extLst>
      <p:ext uri="{BB962C8B-B14F-4D97-AF65-F5344CB8AC3E}">
        <p14:creationId xmlns:p14="http://schemas.microsoft.com/office/powerpoint/2010/main" val="302261252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Shape 508"/>
          <p:cNvSpPr>
            <a:spLocks noGrp="1" noRot="1" noChangeAspect="1"/>
          </p:cNvSpPr>
          <p:nvPr>
            <p:ph type="sldImg" idx="2"/>
          </p:nvPr>
        </p:nvSpPr>
        <p:spPr>
          <a:xfrm>
            <a:off x="11433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09" name="Shape 509"/>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r>
              <a:rPr lang="en-US" u="sng">
                <a:solidFill>
                  <a:schemeClr val="hlink"/>
                </a:solidFill>
                <a:hlinkClick r:id="rId3"/>
              </a:rPr>
              <a:t>https://www.youtube.com/watch?v=jU4oA3kkAWU</a:t>
            </a:r>
            <a:r>
              <a:rPr lang="en-US"/>
              <a:t> </a:t>
            </a:r>
          </a:p>
        </p:txBody>
      </p:sp>
    </p:spTree>
    <p:extLst>
      <p:ext uri="{BB962C8B-B14F-4D97-AF65-F5344CB8AC3E}">
        <p14:creationId xmlns:p14="http://schemas.microsoft.com/office/powerpoint/2010/main" val="38209503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a:t>Countdown: </a:t>
            </a:r>
            <a:r>
              <a:rPr lang="en-US" u="sng">
                <a:solidFill>
                  <a:schemeClr val="hlink"/>
                </a:solidFill>
                <a:hlinkClick r:id="rId3"/>
              </a:rPr>
              <a:t>http://itsalmo.st/#summer_52enr</a:t>
            </a:r>
            <a:r>
              <a:rPr lang="en-US"/>
              <a:t> </a:t>
            </a:r>
          </a:p>
        </p:txBody>
      </p:sp>
      <p:sp>
        <p:nvSpPr>
          <p:cNvPr id="162" name="Shape 16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58326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Shape 16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68" name="Shape 16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72859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Shape 17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75" name="Shape 17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625438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Shape 18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82" name="Shape 18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532710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5"/>
        <p:cNvGrpSpPr/>
        <p:nvPr/>
      </p:nvGrpSpPr>
      <p:grpSpPr>
        <a:xfrm>
          <a:off x="0" y="0"/>
          <a:ext cx="0" cy="0"/>
          <a:chOff x="0" y="0"/>
          <a:chExt cx="0" cy="0"/>
        </a:xfrm>
      </p:grpSpPr>
      <p:sp>
        <p:nvSpPr>
          <p:cNvPr id="16" name="Shape 16"/>
          <p:cNvSpPr txBox="1">
            <a:spLocks noGrp="1"/>
          </p:cNvSpPr>
          <p:nvPr>
            <p:ph type="ctrTitle"/>
          </p:nvPr>
        </p:nvSpPr>
        <p:spPr>
          <a:xfrm>
            <a:off x="685800" y="2130425"/>
            <a:ext cx="7772400" cy="1470024"/>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7" name="Shape 17"/>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lvl="0" indent="0" algn="ctr" rtl="0">
              <a:spcBef>
                <a:spcPts val="640"/>
              </a:spcBef>
              <a:buClr>
                <a:srgbClr val="888888"/>
              </a:buClr>
              <a:buFont typeface="Arial"/>
              <a:buNone/>
              <a:defRPr sz="3200" b="0" i="0" u="none" strike="noStrike" cap="none">
                <a:solidFill>
                  <a:srgbClr val="888888"/>
                </a:solidFill>
                <a:latin typeface="Calibri"/>
                <a:ea typeface="Calibri"/>
                <a:cs typeface="Calibri"/>
                <a:sym typeface="Calibri"/>
              </a:defRPr>
            </a:lvl1pPr>
            <a:lvl2pPr marL="457200" marR="0" lvl="1" indent="0" algn="ctr" rtl="0">
              <a:spcBef>
                <a:spcPts val="560"/>
              </a:spcBef>
              <a:buClr>
                <a:srgbClr val="888888"/>
              </a:buClr>
              <a:buFont typeface="Arial"/>
              <a:buNone/>
              <a:defRPr sz="2800" b="0" i="0" u="none" strike="noStrike" cap="none">
                <a:solidFill>
                  <a:srgbClr val="888888"/>
                </a:solidFill>
                <a:latin typeface="Calibri"/>
                <a:ea typeface="Calibri"/>
                <a:cs typeface="Calibri"/>
                <a:sym typeface="Calibri"/>
              </a:defRPr>
            </a:lvl2pPr>
            <a:lvl3pPr marL="914400" marR="0" lvl="2" indent="0" algn="ctr" rtl="0">
              <a:spcBef>
                <a:spcPts val="480"/>
              </a:spcBef>
              <a:buClr>
                <a:srgbClr val="888888"/>
              </a:buClr>
              <a:buFont typeface="Arial"/>
              <a:buNone/>
              <a:defRPr sz="2400" b="0" i="0" u="none" strike="noStrike" cap="none">
                <a:solidFill>
                  <a:srgbClr val="888888"/>
                </a:solidFill>
                <a:latin typeface="Calibri"/>
                <a:ea typeface="Calibri"/>
                <a:cs typeface="Calibri"/>
                <a:sym typeface="Calibri"/>
              </a:defRPr>
            </a:lvl3pPr>
            <a:lvl4pPr marL="1371600" marR="0" lvl="3"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4pPr>
            <a:lvl5pPr marL="1828800" marR="0" lvl="4"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5pPr>
            <a:lvl6pPr marL="2286000" marR="0" lvl="5"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8" name="Shape 18"/>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9" name="Shape 1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0" name="Shape 20"/>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4" name="Shape 74"/>
          <p:cNvSpPr txBox="1">
            <a:spLocks noGrp="1"/>
          </p:cNvSpPr>
          <p:nvPr>
            <p:ph type="body" idx="1"/>
          </p:nvPr>
        </p:nvSpPr>
        <p:spPr>
          <a:xfrm rot="5400000">
            <a:off x="2309018" y="-251618"/>
            <a:ext cx="4525963" cy="8229600"/>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5" name="Shape 75"/>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8"/>
        <p:cNvGrpSpPr/>
        <p:nvPr/>
      </p:nvGrpSpPr>
      <p:grpSpPr>
        <a:xfrm>
          <a:off x="0" y="0"/>
          <a:ext cx="0" cy="0"/>
          <a:chOff x="0" y="0"/>
          <a:chExt cx="0" cy="0"/>
        </a:xfrm>
      </p:grpSpPr>
      <p:sp>
        <p:nvSpPr>
          <p:cNvPr id="79" name="Shape 79"/>
          <p:cNvSpPr txBox="1">
            <a:spLocks noGrp="1"/>
          </p:cNvSpPr>
          <p:nvPr>
            <p:ph type="title"/>
          </p:nvPr>
        </p:nvSpPr>
        <p:spPr>
          <a:xfrm rot="5400000">
            <a:off x="4732337" y="2171700"/>
            <a:ext cx="5851525" cy="20574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80" name="Shape 80"/>
          <p:cNvSpPr txBox="1">
            <a:spLocks noGrp="1"/>
          </p:cNvSpPr>
          <p:nvPr>
            <p:ph type="body" idx="1"/>
          </p:nvPr>
        </p:nvSpPr>
        <p:spPr>
          <a:xfrm rot="5400000">
            <a:off x="541337" y="190500"/>
            <a:ext cx="5851525" cy="6019799"/>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1" name="Shape 81"/>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2" name="Shape 8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3" name="Shape 83"/>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88"/>
        <p:cNvGrpSpPr/>
        <p:nvPr/>
      </p:nvGrpSpPr>
      <p:grpSpPr>
        <a:xfrm>
          <a:off x="0" y="0"/>
          <a:ext cx="0" cy="0"/>
          <a:chOff x="0" y="0"/>
          <a:chExt cx="0" cy="0"/>
        </a:xfrm>
      </p:grpSpPr>
      <p:sp>
        <p:nvSpPr>
          <p:cNvPr id="89" name="Shape 89"/>
          <p:cNvSpPr txBox="1">
            <a:spLocks noGrp="1"/>
          </p:cNvSpPr>
          <p:nvPr>
            <p:ph type="ctrTitle"/>
          </p:nvPr>
        </p:nvSpPr>
        <p:spPr>
          <a:xfrm>
            <a:off x="311708" y="992766"/>
            <a:ext cx="8520600" cy="2736900"/>
          </a:xfrm>
          <a:prstGeom prst="rect">
            <a:avLst/>
          </a:prstGeom>
        </p:spPr>
        <p:txBody>
          <a:bodyPr lIns="91425" tIns="91425" rIns="91425" bIns="91425" anchor="b" anchorCtr="0"/>
          <a:lstStyle>
            <a:lvl1pPr lvl="0" algn="ctr" rtl="0">
              <a:spcBef>
                <a:spcPts val="0"/>
              </a:spcBef>
              <a:buSzPct val="100000"/>
              <a:defRPr sz="5200"/>
            </a:lvl1pPr>
            <a:lvl2pPr lvl="1" algn="ctr" rtl="0">
              <a:spcBef>
                <a:spcPts val="0"/>
              </a:spcBef>
              <a:buSzPct val="100000"/>
              <a:defRPr sz="5200"/>
            </a:lvl2pPr>
            <a:lvl3pPr lvl="2" algn="ctr" rtl="0">
              <a:spcBef>
                <a:spcPts val="0"/>
              </a:spcBef>
              <a:buSzPct val="100000"/>
              <a:defRPr sz="5200"/>
            </a:lvl3pPr>
            <a:lvl4pPr lvl="3" algn="ctr" rtl="0">
              <a:spcBef>
                <a:spcPts val="0"/>
              </a:spcBef>
              <a:buSzPct val="100000"/>
              <a:defRPr sz="5200"/>
            </a:lvl4pPr>
            <a:lvl5pPr lvl="4" algn="ctr" rtl="0">
              <a:spcBef>
                <a:spcPts val="0"/>
              </a:spcBef>
              <a:buSzPct val="100000"/>
              <a:defRPr sz="5200"/>
            </a:lvl5pPr>
            <a:lvl6pPr lvl="5" algn="ctr" rtl="0">
              <a:spcBef>
                <a:spcPts val="0"/>
              </a:spcBef>
              <a:buSzPct val="100000"/>
              <a:defRPr sz="5200"/>
            </a:lvl6pPr>
            <a:lvl7pPr lvl="6" algn="ctr" rtl="0">
              <a:spcBef>
                <a:spcPts val="0"/>
              </a:spcBef>
              <a:buSzPct val="100000"/>
              <a:defRPr sz="5200"/>
            </a:lvl7pPr>
            <a:lvl8pPr lvl="7" algn="ctr" rtl="0">
              <a:spcBef>
                <a:spcPts val="0"/>
              </a:spcBef>
              <a:buSzPct val="100000"/>
              <a:defRPr sz="5200"/>
            </a:lvl8pPr>
            <a:lvl9pPr lvl="8" algn="ctr" rtl="0">
              <a:spcBef>
                <a:spcPts val="0"/>
              </a:spcBef>
              <a:buSzPct val="100000"/>
              <a:defRPr sz="5200"/>
            </a:lvl9pPr>
          </a:lstStyle>
          <a:p>
            <a:endParaRPr/>
          </a:p>
        </p:txBody>
      </p:sp>
      <p:sp>
        <p:nvSpPr>
          <p:cNvPr id="90" name="Shape 90"/>
          <p:cNvSpPr txBox="1">
            <a:spLocks noGrp="1"/>
          </p:cNvSpPr>
          <p:nvPr>
            <p:ph type="subTitle" idx="1"/>
          </p:nvPr>
        </p:nvSpPr>
        <p:spPr>
          <a:xfrm>
            <a:off x="311700" y="3778833"/>
            <a:ext cx="8520600" cy="1056900"/>
          </a:xfrm>
          <a:prstGeom prst="rect">
            <a:avLst/>
          </a:prstGeom>
        </p:spPr>
        <p:txBody>
          <a:bodyPr lIns="91425" tIns="91425" rIns="91425" bIns="91425" anchor="t" anchorCtr="0"/>
          <a:lstStyle>
            <a:lvl1pPr lvl="0" algn="ctr" rtl="0">
              <a:lnSpc>
                <a:spcPct val="100000"/>
              </a:lnSpc>
              <a:spcBef>
                <a:spcPts val="0"/>
              </a:spcBef>
              <a:spcAft>
                <a:spcPts val="0"/>
              </a:spcAft>
              <a:buSzPct val="100000"/>
              <a:buNone/>
              <a:defRPr sz="2800"/>
            </a:lvl1pPr>
            <a:lvl2pPr lvl="1" algn="ctr" rtl="0">
              <a:lnSpc>
                <a:spcPct val="100000"/>
              </a:lnSpc>
              <a:spcBef>
                <a:spcPts val="0"/>
              </a:spcBef>
              <a:spcAft>
                <a:spcPts val="0"/>
              </a:spcAft>
              <a:buSzPct val="100000"/>
              <a:buNone/>
              <a:defRPr sz="2800"/>
            </a:lvl2pPr>
            <a:lvl3pPr lvl="2" algn="ctr" rtl="0">
              <a:lnSpc>
                <a:spcPct val="100000"/>
              </a:lnSpc>
              <a:spcBef>
                <a:spcPts val="0"/>
              </a:spcBef>
              <a:spcAft>
                <a:spcPts val="0"/>
              </a:spcAft>
              <a:buSzPct val="100000"/>
              <a:buNone/>
              <a:defRPr sz="2800"/>
            </a:lvl3pPr>
            <a:lvl4pPr lvl="3" algn="ctr" rtl="0">
              <a:lnSpc>
                <a:spcPct val="100000"/>
              </a:lnSpc>
              <a:spcBef>
                <a:spcPts val="0"/>
              </a:spcBef>
              <a:spcAft>
                <a:spcPts val="0"/>
              </a:spcAft>
              <a:buSzPct val="100000"/>
              <a:buNone/>
              <a:defRPr sz="2800"/>
            </a:lvl4pPr>
            <a:lvl5pPr lvl="4" algn="ctr" rtl="0">
              <a:lnSpc>
                <a:spcPct val="100000"/>
              </a:lnSpc>
              <a:spcBef>
                <a:spcPts val="0"/>
              </a:spcBef>
              <a:spcAft>
                <a:spcPts val="0"/>
              </a:spcAft>
              <a:buSzPct val="100000"/>
              <a:buNone/>
              <a:defRPr sz="2800"/>
            </a:lvl5pPr>
            <a:lvl6pPr lvl="5" algn="ctr" rtl="0">
              <a:lnSpc>
                <a:spcPct val="100000"/>
              </a:lnSpc>
              <a:spcBef>
                <a:spcPts val="0"/>
              </a:spcBef>
              <a:spcAft>
                <a:spcPts val="0"/>
              </a:spcAft>
              <a:buSzPct val="100000"/>
              <a:buNone/>
              <a:defRPr sz="2800"/>
            </a:lvl6pPr>
            <a:lvl7pPr lvl="6" algn="ctr" rtl="0">
              <a:lnSpc>
                <a:spcPct val="100000"/>
              </a:lnSpc>
              <a:spcBef>
                <a:spcPts val="0"/>
              </a:spcBef>
              <a:spcAft>
                <a:spcPts val="0"/>
              </a:spcAft>
              <a:buSzPct val="100000"/>
              <a:buNone/>
              <a:defRPr sz="2800"/>
            </a:lvl7pPr>
            <a:lvl8pPr lvl="7" algn="ctr" rtl="0">
              <a:lnSpc>
                <a:spcPct val="100000"/>
              </a:lnSpc>
              <a:spcBef>
                <a:spcPts val="0"/>
              </a:spcBef>
              <a:spcAft>
                <a:spcPts val="0"/>
              </a:spcAft>
              <a:buSzPct val="100000"/>
              <a:buNone/>
              <a:defRPr sz="2800"/>
            </a:lvl8pPr>
            <a:lvl9pPr lvl="8" algn="ctr" rtl="0">
              <a:lnSpc>
                <a:spcPct val="100000"/>
              </a:lnSpc>
              <a:spcBef>
                <a:spcPts val="0"/>
              </a:spcBef>
              <a:spcAft>
                <a:spcPts val="0"/>
              </a:spcAft>
              <a:buSzPct val="100000"/>
              <a:buNone/>
              <a:defRPr sz="2800"/>
            </a:lvl9pPr>
          </a:lstStyle>
          <a:p>
            <a:endParaRPr/>
          </a:p>
        </p:txBody>
      </p:sp>
      <p:sp>
        <p:nvSpPr>
          <p:cNvPr id="91" name="Shape 91"/>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US"/>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92"/>
        <p:cNvGrpSpPr/>
        <p:nvPr/>
      </p:nvGrpSpPr>
      <p:grpSpPr>
        <a:xfrm>
          <a:off x="0" y="0"/>
          <a:ext cx="0" cy="0"/>
          <a:chOff x="0" y="0"/>
          <a:chExt cx="0" cy="0"/>
        </a:xfrm>
      </p:grpSpPr>
      <p:sp>
        <p:nvSpPr>
          <p:cNvPr id="93" name="Shape 93"/>
          <p:cNvSpPr txBox="1">
            <a:spLocks noGrp="1"/>
          </p:cNvSpPr>
          <p:nvPr>
            <p:ph type="title"/>
          </p:nvPr>
        </p:nvSpPr>
        <p:spPr>
          <a:xfrm>
            <a:off x="311700" y="2867800"/>
            <a:ext cx="8520600" cy="1122300"/>
          </a:xfrm>
          <a:prstGeom prst="rect">
            <a:avLst/>
          </a:prstGeom>
        </p:spPr>
        <p:txBody>
          <a:bodyPr lIns="91425" tIns="91425" rIns="91425" bIns="91425" anchor="ctr" anchorCtr="0"/>
          <a:lstStyle>
            <a:lvl1pPr lvl="0" algn="ctr" rtl="0">
              <a:spcBef>
                <a:spcPts val="0"/>
              </a:spcBef>
              <a:buSzPct val="100000"/>
              <a:defRPr sz="3600"/>
            </a:lvl1pPr>
            <a:lvl2pPr lvl="1" algn="ctr" rtl="0">
              <a:spcBef>
                <a:spcPts val="0"/>
              </a:spcBef>
              <a:buSzPct val="100000"/>
              <a:defRPr sz="3600"/>
            </a:lvl2pPr>
            <a:lvl3pPr lvl="2" algn="ctr" rtl="0">
              <a:spcBef>
                <a:spcPts val="0"/>
              </a:spcBef>
              <a:buSzPct val="100000"/>
              <a:defRPr sz="3600"/>
            </a:lvl3pPr>
            <a:lvl4pPr lvl="3" algn="ctr" rtl="0">
              <a:spcBef>
                <a:spcPts val="0"/>
              </a:spcBef>
              <a:buSzPct val="100000"/>
              <a:defRPr sz="3600"/>
            </a:lvl4pPr>
            <a:lvl5pPr lvl="4" algn="ctr" rtl="0">
              <a:spcBef>
                <a:spcPts val="0"/>
              </a:spcBef>
              <a:buSzPct val="100000"/>
              <a:defRPr sz="3600"/>
            </a:lvl5pPr>
            <a:lvl6pPr lvl="5" algn="ctr" rtl="0">
              <a:spcBef>
                <a:spcPts val="0"/>
              </a:spcBef>
              <a:buSzPct val="100000"/>
              <a:defRPr sz="3600"/>
            </a:lvl6pPr>
            <a:lvl7pPr lvl="6" algn="ctr" rtl="0">
              <a:spcBef>
                <a:spcPts val="0"/>
              </a:spcBef>
              <a:buSzPct val="100000"/>
              <a:defRPr sz="3600"/>
            </a:lvl7pPr>
            <a:lvl8pPr lvl="7" algn="ctr" rtl="0">
              <a:spcBef>
                <a:spcPts val="0"/>
              </a:spcBef>
              <a:buSzPct val="100000"/>
              <a:defRPr sz="3600"/>
            </a:lvl8pPr>
            <a:lvl9pPr lvl="8" algn="ctr" rtl="0">
              <a:spcBef>
                <a:spcPts val="0"/>
              </a:spcBef>
              <a:buSzPct val="100000"/>
              <a:defRPr sz="3600"/>
            </a:lvl9pPr>
          </a:lstStyle>
          <a:p>
            <a:endParaRPr/>
          </a:p>
        </p:txBody>
      </p:sp>
      <p:sp>
        <p:nvSpPr>
          <p:cNvPr id="94" name="Shape 94"/>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US"/>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95"/>
        <p:cNvGrpSpPr/>
        <p:nvPr/>
      </p:nvGrpSpPr>
      <p:grpSpPr>
        <a:xfrm>
          <a:off x="0" y="0"/>
          <a:ext cx="0" cy="0"/>
          <a:chOff x="0" y="0"/>
          <a:chExt cx="0" cy="0"/>
        </a:xfrm>
      </p:grpSpPr>
      <p:sp>
        <p:nvSpPr>
          <p:cNvPr id="96" name="Shape 96"/>
          <p:cNvSpPr txBox="1">
            <a:spLocks noGrp="1"/>
          </p:cNvSpPr>
          <p:nvPr>
            <p:ph type="title"/>
          </p:nvPr>
        </p:nvSpPr>
        <p:spPr>
          <a:xfrm>
            <a:off x="311700" y="593366"/>
            <a:ext cx="8520600" cy="763500"/>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97" name="Shape 97"/>
          <p:cNvSpPr txBox="1">
            <a:spLocks noGrp="1"/>
          </p:cNvSpPr>
          <p:nvPr>
            <p:ph type="body" idx="1"/>
          </p:nvPr>
        </p:nvSpPr>
        <p:spPr>
          <a:xfrm>
            <a:off x="311700" y="1536633"/>
            <a:ext cx="8520600" cy="4555200"/>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98" name="Shape 98"/>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US"/>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99"/>
        <p:cNvGrpSpPr/>
        <p:nvPr/>
      </p:nvGrpSpPr>
      <p:grpSpPr>
        <a:xfrm>
          <a:off x="0" y="0"/>
          <a:ext cx="0" cy="0"/>
          <a:chOff x="0" y="0"/>
          <a:chExt cx="0" cy="0"/>
        </a:xfrm>
      </p:grpSpPr>
      <p:sp>
        <p:nvSpPr>
          <p:cNvPr id="100" name="Shape 100"/>
          <p:cNvSpPr txBox="1">
            <a:spLocks noGrp="1"/>
          </p:cNvSpPr>
          <p:nvPr>
            <p:ph type="title"/>
          </p:nvPr>
        </p:nvSpPr>
        <p:spPr>
          <a:xfrm>
            <a:off x="311700" y="593366"/>
            <a:ext cx="8520600" cy="763500"/>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01" name="Shape 101"/>
          <p:cNvSpPr txBox="1">
            <a:spLocks noGrp="1"/>
          </p:cNvSpPr>
          <p:nvPr>
            <p:ph type="body" idx="1"/>
          </p:nvPr>
        </p:nvSpPr>
        <p:spPr>
          <a:xfrm>
            <a:off x="311700" y="1536633"/>
            <a:ext cx="3999900" cy="4555200"/>
          </a:xfrm>
          <a:prstGeom prst="rect">
            <a:avLst/>
          </a:prstGeom>
        </p:spPr>
        <p:txBody>
          <a:bodyPr lIns="91425" tIns="91425" rIns="91425" bIns="91425" anchor="t" anchorCtr="0"/>
          <a:lstStyle>
            <a:lvl1pPr lvl="0" rtl="0">
              <a:spcBef>
                <a:spcPts val="0"/>
              </a:spcBef>
              <a:buSzPct val="100000"/>
              <a:defRPr sz="14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a:endParaRPr/>
          </a:p>
        </p:txBody>
      </p:sp>
      <p:sp>
        <p:nvSpPr>
          <p:cNvPr id="102" name="Shape 102"/>
          <p:cNvSpPr txBox="1">
            <a:spLocks noGrp="1"/>
          </p:cNvSpPr>
          <p:nvPr>
            <p:ph type="body" idx="2"/>
          </p:nvPr>
        </p:nvSpPr>
        <p:spPr>
          <a:xfrm>
            <a:off x="4832400" y="1536633"/>
            <a:ext cx="3999900" cy="4555200"/>
          </a:xfrm>
          <a:prstGeom prst="rect">
            <a:avLst/>
          </a:prstGeom>
        </p:spPr>
        <p:txBody>
          <a:bodyPr lIns="91425" tIns="91425" rIns="91425" bIns="91425" anchor="t" anchorCtr="0"/>
          <a:lstStyle>
            <a:lvl1pPr lvl="0" rtl="0">
              <a:spcBef>
                <a:spcPts val="0"/>
              </a:spcBef>
              <a:buSzPct val="100000"/>
              <a:defRPr sz="14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a:endParaRPr/>
          </a:p>
        </p:txBody>
      </p:sp>
      <p:sp>
        <p:nvSpPr>
          <p:cNvPr id="103" name="Shape 103"/>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US"/>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04"/>
        <p:cNvGrpSpPr/>
        <p:nvPr/>
      </p:nvGrpSpPr>
      <p:grpSpPr>
        <a:xfrm>
          <a:off x="0" y="0"/>
          <a:ext cx="0" cy="0"/>
          <a:chOff x="0" y="0"/>
          <a:chExt cx="0" cy="0"/>
        </a:xfrm>
      </p:grpSpPr>
      <p:sp>
        <p:nvSpPr>
          <p:cNvPr id="105" name="Shape 105"/>
          <p:cNvSpPr txBox="1">
            <a:spLocks noGrp="1"/>
          </p:cNvSpPr>
          <p:nvPr>
            <p:ph type="title"/>
          </p:nvPr>
        </p:nvSpPr>
        <p:spPr>
          <a:xfrm>
            <a:off x="311700" y="593366"/>
            <a:ext cx="8520600" cy="763500"/>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06" name="Shape 106"/>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US"/>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107"/>
        <p:cNvGrpSpPr/>
        <p:nvPr/>
      </p:nvGrpSpPr>
      <p:grpSpPr>
        <a:xfrm>
          <a:off x="0" y="0"/>
          <a:ext cx="0" cy="0"/>
          <a:chOff x="0" y="0"/>
          <a:chExt cx="0" cy="0"/>
        </a:xfrm>
      </p:grpSpPr>
      <p:sp>
        <p:nvSpPr>
          <p:cNvPr id="108" name="Shape 108"/>
          <p:cNvSpPr txBox="1">
            <a:spLocks noGrp="1"/>
          </p:cNvSpPr>
          <p:nvPr>
            <p:ph type="title"/>
          </p:nvPr>
        </p:nvSpPr>
        <p:spPr>
          <a:xfrm>
            <a:off x="311700" y="740800"/>
            <a:ext cx="2808000" cy="1007700"/>
          </a:xfrm>
          <a:prstGeom prst="rect">
            <a:avLst/>
          </a:prstGeom>
        </p:spPr>
        <p:txBody>
          <a:bodyPr lIns="91425" tIns="91425" rIns="91425" bIns="91425" anchor="b" anchorCtr="0"/>
          <a:lstStyle>
            <a:lvl1pPr lvl="0" rtl="0">
              <a:spcBef>
                <a:spcPts val="0"/>
              </a:spcBef>
              <a:buSzPct val="100000"/>
              <a:defRPr sz="2400"/>
            </a:lvl1pPr>
            <a:lvl2pPr lvl="1" rtl="0">
              <a:spcBef>
                <a:spcPts val="0"/>
              </a:spcBef>
              <a:buSzPct val="100000"/>
              <a:defRPr sz="2400"/>
            </a:lvl2pPr>
            <a:lvl3pPr lvl="2" rtl="0">
              <a:spcBef>
                <a:spcPts val="0"/>
              </a:spcBef>
              <a:buSzPct val="100000"/>
              <a:defRPr sz="2400"/>
            </a:lvl3pPr>
            <a:lvl4pPr lvl="3" rtl="0">
              <a:spcBef>
                <a:spcPts val="0"/>
              </a:spcBef>
              <a:buSzPct val="100000"/>
              <a:defRPr sz="2400"/>
            </a:lvl4pPr>
            <a:lvl5pPr lvl="4" rtl="0">
              <a:spcBef>
                <a:spcPts val="0"/>
              </a:spcBef>
              <a:buSzPct val="100000"/>
              <a:defRPr sz="2400"/>
            </a:lvl5pPr>
            <a:lvl6pPr lvl="5" rtl="0">
              <a:spcBef>
                <a:spcPts val="0"/>
              </a:spcBef>
              <a:buSzPct val="100000"/>
              <a:defRPr sz="2400"/>
            </a:lvl6pPr>
            <a:lvl7pPr lvl="6" rtl="0">
              <a:spcBef>
                <a:spcPts val="0"/>
              </a:spcBef>
              <a:buSzPct val="100000"/>
              <a:defRPr sz="2400"/>
            </a:lvl7pPr>
            <a:lvl8pPr lvl="7" rtl="0">
              <a:spcBef>
                <a:spcPts val="0"/>
              </a:spcBef>
              <a:buSzPct val="100000"/>
              <a:defRPr sz="2400"/>
            </a:lvl8pPr>
            <a:lvl9pPr lvl="8" rtl="0">
              <a:spcBef>
                <a:spcPts val="0"/>
              </a:spcBef>
              <a:buSzPct val="100000"/>
              <a:defRPr sz="2400"/>
            </a:lvl9pPr>
          </a:lstStyle>
          <a:p>
            <a:endParaRPr/>
          </a:p>
        </p:txBody>
      </p:sp>
      <p:sp>
        <p:nvSpPr>
          <p:cNvPr id="109" name="Shape 109"/>
          <p:cNvSpPr txBox="1">
            <a:spLocks noGrp="1"/>
          </p:cNvSpPr>
          <p:nvPr>
            <p:ph type="body" idx="1"/>
          </p:nvPr>
        </p:nvSpPr>
        <p:spPr>
          <a:xfrm>
            <a:off x="311700" y="1852800"/>
            <a:ext cx="2808000" cy="4239300"/>
          </a:xfrm>
          <a:prstGeom prst="rect">
            <a:avLst/>
          </a:prstGeom>
        </p:spPr>
        <p:txBody>
          <a:bodyPr lIns="91425" tIns="91425" rIns="91425" bIns="91425" anchor="t" anchorCtr="0"/>
          <a:lstStyle>
            <a:lvl1pPr lvl="0" rtl="0">
              <a:spcBef>
                <a:spcPts val="0"/>
              </a:spcBef>
              <a:buSzPct val="100000"/>
              <a:defRPr sz="12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a:endParaRPr/>
          </a:p>
        </p:txBody>
      </p:sp>
      <p:sp>
        <p:nvSpPr>
          <p:cNvPr id="110" name="Shape 110"/>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US"/>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Main point">
    <p:spTree>
      <p:nvGrpSpPr>
        <p:cNvPr id="1" name="Shape 111"/>
        <p:cNvGrpSpPr/>
        <p:nvPr/>
      </p:nvGrpSpPr>
      <p:grpSpPr>
        <a:xfrm>
          <a:off x="0" y="0"/>
          <a:ext cx="0" cy="0"/>
          <a:chOff x="0" y="0"/>
          <a:chExt cx="0" cy="0"/>
        </a:xfrm>
      </p:grpSpPr>
      <p:sp>
        <p:nvSpPr>
          <p:cNvPr id="112" name="Shape 112"/>
          <p:cNvSpPr txBox="1">
            <a:spLocks noGrp="1"/>
          </p:cNvSpPr>
          <p:nvPr>
            <p:ph type="title"/>
          </p:nvPr>
        </p:nvSpPr>
        <p:spPr>
          <a:xfrm>
            <a:off x="490250" y="600200"/>
            <a:ext cx="6367800" cy="5454300"/>
          </a:xfrm>
          <a:prstGeom prst="rect">
            <a:avLst/>
          </a:prstGeom>
        </p:spPr>
        <p:txBody>
          <a:bodyPr lIns="91425" tIns="91425" rIns="91425" bIns="91425" anchor="ctr" anchorCtr="0"/>
          <a:lstStyle>
            <a:lvl1pPr lvl="0" rtl="0">
              <a:spcBef>
                <a:spcPts val="0"/>
              </a:spcBef>
              <a:buSzPct val="100000"/>
              <a:defRPr sz="4800"/>
            </a:lvl1pPr>
            <a:lvl2pPr lvl="1" rtl="0">
              <a:spcBef>
                <a:spcPts val="0"/>
              </a:spcBef>
              <a:buSzPct val="100000"/>
              <a:defRPr sz="4800"/>
            </a:lvl2pPr>
            <a:lvl3pPr lvl="2" rtl="0">
              <a:spcBef>
                <a:spcPts val="0"/>
              </a:spcBef>
              <a:buSzPct val="100000"/>
              <a:defRPr sz="4800"/>
            </a:lvl3pPr>
            <a:lvl4pPr lvl="3" rtl="0">
              <a:spcBef>
                <a:spcPts val="0"/>
              </a:spcBef>
              <a:buSzPct val="100000"/>
              <a:defRPr sz="4800"/>
            </a:lvl4pPr>
            <a:lvl5pPr lvl="4" rtl="0">
              <a:spcBef>
                <a:spcPts val="0"/>
              </a:spcBef>
              <a:buSzPct val="100000"/>
              <a:defRPr sz="4800"/>
            </a:lvl5pPr>
            <a:lvl6pPr lvl="5" rtl="0">
              <a:spcBef>
                <a:spcPts val="0"/>
              </a:spcBef>
              <a:buSzPct val="100000"/>
              <a:defRPr sz="4800"/>
            </a:lvl6pPr>
            <a:lvl7pPr lvl="6" rtl="0">
              <a:spcBef>
                <a:spcPts val="0"/>
              </a:spcBef>
              <a:buSzPct val="100000"/>
              <a:defRPr sz="4800"/>
            </a:lvl7pPr>
            <a:lvl8pPr lvl="7" rtl="0">
              <a:spcBef>
                <a:spcPts val="0"/>
              </a:spcBef>
              <a:buSzPct val="100000"/>
              <a:defRPr sz="4800"/>
            </a:lvl8pPr>
            <a:lvl9pPr lvl="8" rtl="0">
              <a:spcBef>
                <a:spcPts val="0"/>
              </a:spcBef>
              <a:buSzPct val="100000"/>
              <a:defRPr sz="4800"/>
            </a:lvl9pPr>
          </a:lstStyle>
          <a:p>
            <a:endParaRPr/>
          </a:p>
        </p:txBody>
      </p:sp>
      <p:sp>
        <p:nvSpPr>
          <p:cNvPr id="113" name="Shape 113"/>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US"/>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114"/>
        <p:cNvGrpSpPr/>
        <p:nvPr/>
      </p:nvGrpSpPr>
      <p:grpSpPr>
        <a:xfrm>
          <a:off x="0" y="0"/>
          <a:ext cx="0" cy="0"/>
          <a:chOff x="0" y="0"/>
          <a:chExt cx="0" cy="0"/>
        </a:xfrm>
      </p:grpSpPr>
      <p:sp>
        <p:nvSpPr>
          <p:cNvPr id="115" name="Shape 115"/>
          <p:cNvSpPr/>
          <p:nvPr/>
        </p:nvSpPr>
        <p:spPr>
          <a:xfrm>
            <a:off x="4572000" y="-166"/>
            <a:ext cx="4572000" cy="6858000"/>
          </a:xfrm>
          <a:prstGeom prst="rect">
            <a:avLst/>
          </a:prstGeom>
          <a:solidFill>
            <a:schemeClr val="lt2"/>
          </a:solidFill>
          <a:ln>
            <a:noFill/>
          </a:ln>
        </p:spPr>
        <p:txBody>
          <a:bodyPr lIns="91425" tIns="91425" rIns="91425" bIns="91425" anchor="ctr" anchorCtr="0">
            <a:noAutofit/>
          </a:bodyPr>
          <a:lstStyle/>
          <a:p>
            <a:pPr lvl="0">
              <a:spcBef>
                <a:spcPts val="0"/>
              </a:spcBef>
              <a:buNone/>
            </a:pPr>
            <a:endParaRPr/>
          </a:p>
        </p:txBody>
      </p:sp>
      <p:sp>
        <p:nvSpPr>
          <p:cNvPr id="116" name="Shape 116"/>
          <p:cNvSpPr txBox="1">
            <a:spLocks noGrp="1"/>
          </p:cNvSpPr>
          <p:nvPr>
            <p:ph type="title"/>
          </p:nvPr>
        </p:nvSpPr>
        <p:spPr>
          <a:xfrm>
            <a:off x="265500" y="1644233"/>
            <a:ext cx="4045200" cy="1976400"/>
          </a:xfrm>
          <a:prstGeom prst="rect">
            <a:avLst/>
          </a:prstGeom>
        </p:spPr>
        <p:txBody>
          <a:bodyPr lIns="91425" tIns="91425" rIns="91425" bIns="91425" anchor="b" anchorCtr="0"/>
          <a:lstStyle>
            <a:lvl1pPr lvl="0" algn="ctr" rtl="0">
              <a:spcBef>
                <a:spcPts val="0"/>
              </a:spcBef>
              <a:buSzPct val="100000"/>
              <a:defRPr sz="4200"/>
            </a:lvl1pPr>
            <a:lvl2pPr lvl="1" algn="ctr" rtl="0">
              <a:spcBef>
                <a:spcPts val="0"/>
              </a:spcBef>
              <a:buSzPct val="100000"/>
              <a:defRPr sz="4200"/>
            </a:lvl2pPr>
            <a:lvl3pPr lvl="2" algn="ctr" rtl="0">
              <a:spcBef>
                <a:spcPts val="0"/>
              </a:spcBef>
              <a:buSzPct val="100000"/>
              <a:defRPr sz="4200"/>
            </a:lvl3pPr>
            <a:lvl4pPr lvl="3" algn="ctr" rtl="0">
              <a:spcBef>
                <a:spcPts val="0"/>
              </a:spcBef>
              <a:buSzPct val="100000"/>
              <a:defRPr sz="4200"/>
            </a:lvl4pPr>
            <a:lvl5pPr lvl="4" algn="ctr" rtl="0">
              <a:spcBef>
                <a:spcPts val="0"/>
              </a:spcBef>
              <a:buSzPct val="100000"/>
              <a:defRPr sz="4200"/>
            </a:lvl5pPr>
            <a:lvl6pPr lvl="5" algn="ctr" rtl="0">
              <a:spcBef>
                <a:spcPts val="0"/>
              </a:spcBef>
              <a:buSzPct val="100000"/>
              <a:defRPr sz="4200"/>
            </a:lvl6pPr>
            <a:lvl7pPr lvl="6" algn="ctr" rtl="0">
              <a:spcBef>
                <a:spcPts val="0"/>
              </a:spcBef>
              <a:buSzPct val="100000"/>
              <a:defRPr sz="4200"/>
            </a:lvl7pPr>
            <a:lvl8pPr lvl="7" algn="ctr" rtl="0">
              <a:spcBef>
                <a:spcPts val="0"/>
              </a:spcBef>
              <a:buSzPct val="100000"/>
              <a:defRPr sz="4200"/>
            </a:lvl8pPr>
            <a:lvl9pPr lvl="8" algn="ctr" rtl="0">
              <a:spcBef>
                <a:spcPts val="0"/>
              </a:spcBef>
              <a:buSzPct val="100000"/>
              <a:defRPr sz="4200"/>
            </a:lvl9pPr>
          </a:lstStyle>
          <a:p>
            <a:endParaRPr/>
          </a:p>
        </p:txBody>
      </p:sp>
      <p:sp>
        <p:nvSpPr>
          <p:cNvPr id="117" name="Shape 117"/>
          <p:cNvSpPr txBox="1">
            <a:spLocks noGrp="1"/>
          </p:cNvSpPr>
          <p:nvPr>
            <p:ph type="subTitle" idx="1"/>
          </p:nvPr>
        </p:nvSpPr>
        <p:spPr>
          <a:xfrm>
            <a:off x="265500" y="3737433"/>
            <a:ext cx="4045200" cy="1646700"/>
          </a:xfrm>
          <a:prstGeom prst="rect">
            <a:avLst/>
          </a:prstGeom>
        </p:spPr>
        <p:txBody>
          <a:bodyPr lIns="91425" tIns="91425" rIns="91425" bIns="91425" anchor="t" anchorCtr="0"/>
          <a:lstStyle>
            <a:lvl1pPr lvl="0" algn="ctr" rtl="0">
              <a:lnSpc>
                <a:spcPct val="100000"/>
              </a:lnSpc>
              <a:spcBef>
                <a:spcPts val="0"/>
              </a:spcBef>
              <a:spcAft>
                <a:spcPts val="0"/>
              </a:spcAft>
              <a:buSzPct val="100000"/>
              <a:buNone/>
              <a:defRPr sz="2100"/>
            </a:lvl1pPr>
            <a:lvl2pPr lvl="1" algn="ctr" rtl="0">
              <a:lnSpc>
                <a:spcPct val="100000"/>
              </a:lnSpc>
              <a:spcBef>
                <a:spcPts val="0"/>
              </a:spcBef>
              <a:spcAft>
                <a:spcPts val="0"/>
              </a:spcAft>
              <a:buSzPct val="100000"/>
              <a:buNone/>
              <a:defRPr sz="2100"/>
            </a:lvl2pPr>
            <a:lvl3pPr lvl="2" algn="ctr" rtl="0">
              <a:lnSpc>
                <a:spcPct val="100000"/>
              </a:lnSpc>
              <a:spcBef>
                <a:spcPts val="0"/>
              </a:spcBef>
              <a:spcAft>
                <a:spcPts val="0"/>
              </a:spcAft>
              <a:buSzPct val="100000"/>
              <a:buNone/>
              <a:defRPr sz="2100"/>
            </a:lvl3pPr>
            <a:lvl4pPr lvl="3" algn="ctr" rtl="0">
              <a:lnSpc>
                <a:spcPct val="100000"/>
              </a:lnSpc>
              <a:spcBef>
                <a:spcPts val="0"/>
              </a:spcBef>
              <a:spcAft>
                <a:spcPts val="0"/>
              </a:spcAft>
              <a:buSzPct val="100000"/>
              <a:buNone/>
              <a:defRPr sz="2100"/>
            </a:lvl4pPr>
            <a:lvl5pPr lvl="4" algn="ctr" rtl="0">
              <a:lnSpc>
                <a:spcPct val="100000"/>
              </a:lnSpc>
              <a:spcBef>
                <a:spcPts val="0"/>
              </a:spcBef>
              <a:spcAft>
                <a:spcPts val="0"/>
              </a:spcAft>
              <a:buSzPct val="100000"/>
              <a:buNone/>
              <a:defRPr sz="2100"/>
            </a:lvl5pPr>
            <a:lvl6pPr lvl="5" algn="ctr" rtl="0">
              <a:lnSpc>
                <a:spcPct val="100000"/>
              </a:lnSpc>
              <a:spcBef>
                <a:spcPts val="0"/>
              </a:spcBef>
              <a:spcAft>
                <a:spcPts val="0"/>
              </a:spcAft>
              <a:buSzPct val="100000"/>
              <a:buNone/>
              <a:defRPr sz="2100"/>
            </a:lvl6pPr>
            <a:lvl7pPr lvl="6" algn="ctr" rtl="0">
              <a:lnSpc>
                <a:spcPct val="100000"/>
              </a:lnSpc>
              <a:spcBef>
                <a:spcPts val="0"/>
              </a:spcBef>
              <a:spcAft>
                <a:spcPts val="0"/>
              </a:spcAft>
              <a:buSzPct val="100000"/>
              <a:buNone/>
              <a:defRPr sz="2100"/>
            </a:lvl7pPr>
            <a:lvl8pPr lvl="7" algn="ctr" rtl="0">
              <a:lnSpc>
                <a:spcPct val="100000"/>
              </a:lnSpc>
              <a:spcBef>
                <a:spcPts val="0"/>
              </a:spcBef>
              <a:spcAft>
                <a:spcPts val="0"/>
              </a:spcAft>
              <a:buSzPct val="100000"/>
              <a:buNone/>
              <a:defRPr sz="2100"/>
            </a:lvl8pPr>
            <a:lvl9pPr lvl="8" algn="ctr" rtl="0">
              <a:lnSpc>
                <a:spcPct val="100000"/>
              </a:lnSpc>
              <a:spcBef>
                <a:spcPts val="0"/>
              </a:spcBef>
              <a:spcAft>
                <a:spcPts val="0"/>
              </a:spcAft>
              <a:buSzPct val="100000"/>
              <a:buNone/>
              <a:defRPr sz="2100"/>
            </a:lvl9pPr>
          </a:lstStyle>
          <a:p>
            <a:endParaRPr/>
          </a:p>
        </p:txBody>
      </p:sp>
      <p:sp>
        <p:nvSpPr>
          <p:cNvPr id="118" name="Shape 118"/>
          <p:cNvSpPr txBox="1">
            <a:spLocks noGrp="1"/>
          </p:cNvSpPr>
          <p:nvPr>
            <p:ph type="body" idx="2"/>
          </p:nvPr>
        </p:nvSpPr>
        <p:spPr>
          <a:xfrm>
            <a:off x="4939500" y="965433"/>
            <a:ext cx="3837000" cy="4926900"/>
          </a:xfrm>
          <a:prstGeom prst="rect">
            <a:avLst/>
          </a:prstGeom>
        </p:spPr>
        <p:txBody>
          <a:bodyPr lIns="91425" tIns="91425" rIns="91425" bIns="91425" anchor="ctr"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19" name="Shape 11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US"/>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3" name="Shape 23"/>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 name="Shape 24"/>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5" name="Shape 25"/>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6" name="Shape 26"/>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Caption">
    <p:spTree>
      <p:nvGrpSpPr>
        <p:cNvPr id="1" name="Shape 120"/>
        <p:cNvGrpSpPr/>
        <p:nvPr/>
      </p:nvGrpSpPr>
      <p:grpSpPr>
        <a:xfrm>
          <a:off x="0" y="0"/>
          <a:ext cx="0" cy="0"/>
          <a:chOff x="0" y="0"/>
          <a:chExt cx="0" cy="0"/>
        </a:xfrm>
      </p:grpSpPr>
      <p:sp>
        <p:nvSpPr>
          <p:cNvPr id="121" name="Shape 121"/>
          <p:cNvSpPr txBox="1">
            <a:spLocks noGrp="1"/>
          </p:cNvSpPr>
          <p:nvPr>
            <p:ph type="body" idx="1"/>
          </p:nvPr>
        </p:nvSpPr>
        <p:spPr>
          <a:xfrm>
            <a:off x="311700" y="5640766"/>
            <a:ext cx="5998800" cy="806700"/>
          </a:xfrm>
          <a:prstGeom prst="rect">
            <a:avLst/>
          </a:prstGeom>
        </p:spPr>
        <p:txBody>
          <a:bodyPr lIns="91425" tIns="91425" rIns="91425" bIns="91425" anchor="ctr" anchorCtr="0"/>
          <a:lstStyle>
            <a:lvl1pPr lvl="0" rtl="0">
              <a:lnSpc>
                <a:spcPct val="100000"/>
              </a:lnSpc>
              <a:spcBef>
                <a:spcPts val="0"/>
              </a:spcBef>
              <a:spcAft>
                <a:spcPts val="0"/>
              </a:spcAft>
              <a:buNone/>
              <a:defRPr/>
            </a:lvl1pPr>
          </a:lstStyle>
          <a:p>
            <a:endParaRPr/>
          </a:p>
        </p:txBody>
      </p:sp>
      <p:sp>
        <p:nvSpPr>
          <p:cNvPr id="122" name="Shape 122"/>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US"/>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Big number">
    <p:spTree>
      <p:nvGrpSpPr>
        <p:cNvPr id="1" name="Shape 123"/>
        <p:cNvGrpSpPr/>
        <p:nvPr/>
      </p:nvGrpSpPr>
      <p:grpSpPr>
        <a:xfrm>
          <a:off x="0" y="0"/>
          <a:ext cx="0" cy="0"/>
          <a:chOff x="0" y="0"/>
          <a:chExt cx="0" cy="0"/>
        </a:xfrm>
      </p:grpSpPr>
      <p:sp>
        <p:nvSpPr>
          <p:cNvPr id="124" name="Shape 124"/>
          <p:cNvSpPr txBox="1">
            <a:spLocks noGrp="1"/>
          </p:cNvSpPr>
          <p:nvPr>
            <p:ph type="title"/>
          </p:nvPr>
        </p:nvSpPr>
        <p:spPr>
          <a:xfrm>
            <a:off x="311700" y="1474833"/>
            <a:ext cx="8520600" cy="2618100"/>
          </a:xfrm>
          <a:prstGeom prst="rect">
            <a:avLst/>
          </a:prstGeom>
        </p:spPr>
        <p:txBody>
          <a:bodyPr lIns="91425" tIns="91425" rIns="91425" bIns="91425" anchor="b" anchorCtr="0"/>
          <a:lstStyle>
            <a:lvl1pPr lvl="0" algn="ctr" rtl="0">
              <a:spcBef>
                <a:spcPts val="0"/>
              </a:spcBef>
              <a:buSzPct val="100000"/>
              <a:defRPr sz="12000"/>
            </a:lvl1pPr>
            <a:lvl2pPr lvl="1" algn="ctr" rtl="0">
              <a:spcBef>
                <a:spcPts val="0"/>
              </a:spcBef>
              <a:buSzPct val="100000"/>
              <a:defRPr sz="12000"/>
            </a:lvl2pPr>
            <a:lvl3pPr lvl="2" algn="ctr" rtl="0">
              <a:spcBef>
                <a:spcPts val="0"/>
              </a:spcBef>
              <a:buSzPct val="100000"/>
              <a:defRPr sz="12000"/>
            </a:lvl3pPr>
            <a:lvl4pPr lvl="3" algn="ctr" rtl="0">
              <a:spcBef>
                <a:spcPts val="0"/>
              </a:spcBef>
              <a:buSzPct val="100000"/>
              <a:defRPr sz="12000"/>
            </a:lvl4pPr>
            <a:lvl5pPr lvl="4" algn="ctr" rtl="0">
              <a:spcBef>
                <a:spcPts val="0"/>
              </a:spcBef>
              <a:buSzPct val="100000"/>
              <a:defRPr sz="12000"/>
            </a:lvl5pPr>
            <a:lvl6pPr lvl="5" algn="ctr" rtl="0">
              <a:spcBef>
                <a:spcPts val="0"/>
              </a:spcBef>
              <a:buSzPct val="100000"/>
              <a:defRPr sz="12000"/>
            </a:lvl6pPr>
            <a:lvl7pPr lvl="6" algn="ctr" rtl="0">
              <a:spcBef>
                <a:spcPts val="0"/>
              </a:spcBef>
              <a:buSzPct val="100000"/>
              <a:defRPr sz="12000"/>
            </a:lvl7pPr>
            <a:lvl8pPr lvl="7" algn="ctr" rtl="0">
              <a:spcBef>
                <a:spcPts val="0"/>
              </a:spcBef>
              <a:buSzPct val="100000"/>
              <a:defRPr sz="12000"/>
            </a:lvl8pPr>
            <a:lvl9pPr lvl="8" algn="ctr" rtl="0">
              <a:spcBef>
                <a:spcPts val="0"/>
              </a:spcBef>
              <a:buSzPct val="100000"/>
              <a:defRPr sz="12000"/>
            </a:lvl9pPr>
          </a:lstStyle>
          <a:p>
            <a:endParaRPr/>
          </a:p>
        </p:txBody>
      </p:sp>
      <p:sp>
        <p:nvSpPr>
          <p:cNvPr id="125" name="Shape 125"/>
          <p:cNvSpPr txBox="1">
            <a:spLocks noGrp="1"/>
          </p:cNvSpPr>
          <p:nvPr>
            <p:ph type="body" idx="1"/>
          </p:nvPr>
        </p:nvSpPr>
        <p:spPr>
          <a:xfrm>
            <a:off x="311700" y="4202966"/>
            <a:ext cx="8520600" cy="1734300"/>
          </a:xfrm>
          <a:prstGeom prst="rect">
            <a:avLst/>
          </a:prstGeom>
        </p:spPr>
        <p:txBody>
          <a:bodyPr lIns="91425" tIns="91425" rIns="91425" bIns="91425" anchor="t" anchorCtr="0"/>
          <a:lstStyle>
            <a:lvl1pPr lvl="0" algn="ctr" rtl="0">
              <a:spcBef>
                <a:spcPts val="0"/>
              </a:spcBef>
              <a:defRPr/>
            </a:lvl1pPr>
            <a:lvl2pPr lvl="1" algn="ctr" rtl="0">
              <a:spcBef>
                <a:spcPts val="0"/>
              </a:spcBef>
              <a:defRPr/>
            </a:lvl2pPr>
            <a:lvl3pPr lvl="2" algn="ctr" rtl="0">
              <a:spcBef>
                <a:spcPts val="0"/>
              </a:spcBef>
              <a:defRPr/>
            </a:lvl3pPr>
            <a:lvl4pPr lvl="3" algn="ctr" rtl="0">
              <a:spcBef>
                <a:spcPts val="0"/>
              </a:spcBef>
              <a:defRPr/>
            </a:lvl4pPr>
            <a:lvl5pPr lvl="4" algn="ctr" rtl="0">
              <a:spcBef>
                <a:spcPts val="0"/>
              </a:spcBef>
              <a:defRPr/>
            </a:lvl5pPr>
            <a:lvl6pPr lvl="5" algn="ctr" rtl="0">
              <a:spcBef>
                <a:spcPts val="0"/>
              </a:spcBef>
              <a:defRPr/>
            </a:lvl6pPr>
            <a:lvl7pPr lvl="6" algn="ctr" rtl="0">
              <a:spcBef>
                <a:spcPts val="0"/>
              </a:spcBef>
              <a:defRPr/>
            </a:lvl7pPr>
            <a:lvl8pPr lvl="7" algn="ctr" rtl="0">
              <a:spcBef>
                <a:spcPts val="0"/>
              </a:spcBef>
              <a:defRPr/>
            </a:lvl8pPr>
            <a:lvl9pPr lvl="8" algn="ctr" rtl="0">
              <a:spcBef>
                <a:spcPts val="0"/>
              </a:spcBef>
              <a:defRPr/>
            </a:lvl9pPr>
          </a:lstStyle>
          <a:p>
            <a:endParaRPr/>
          </a:p>
        </p:txBody>
      </p:sp>
      <p:sp>
        <p:nvSpPr>
          <p:cNvPr id="126" name="Shape 126"/>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US"/>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27"/>
        <p:cNvGrpSpPr/>
        <p:nvPr/>
      </p:nvGrpSpPr>
      <p:grpSpPr>
        <a:xfrm>
          <a:off x="0" y="0"/>
          <a:ext cx="0" cy="0"/>
          <a:chOff x="0" y="0"/>
          <a:chExt cx="0" cy="0"/>
        </a:xfrm>
      </p:grpSpPr>
      <p:sp>
        <p:nvSpPr>
          <p:cNvPr id="128" name="Shape 128"/>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US"/>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Calibri"/>
              <a:buNone/>
              <a:defRPr sz="4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9" name="Shape 29"/>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marR="0" lvl="0" indent="0" algn="l"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1pPr>
            <a:lvl2pPr marL="457200" marR="0" lvl="1" indent="0" algn="l" rtl="0">
              <a:spcBef>
                <a:spcPts val="360"/>
              </a:spcBef>
              <a:buClr>
                <a:srgbClr val="888888"/>
              </a:buClr>
              <a:buFont typeface="Arial"/>
              <a:buNone/>
              <a:defRPr sz="1800" b="0" i="0" u="none" strike="noStrike" cap="none">
                <a:solidFill>
                  <a:srgbClr val="888888"/>
                </a:solidFill>
                <a:latin typeface="Calibri"/>
                <a:ea typeface="Calibri"/>
                <a:cs typeface="Calibri"/>
                <a:sym typeface="Calibri"/>
              </a:defRPr>
            </a:lvl2pPr>
            <a:lvl3pPr marL="914400" marR="0" lvl="2" indent="0" algn="l" rtl="0">
              <a:spcBef>
                <a:spcPts val="320"/>
              </a:spcBef>
              <a:buClr>
                <a:srgbClr val="888888"/>
              </a:buClr>
              <a:buFont typeface="Arial"/>
              <a:buNone/>
              <a:defRPr sz="1600" b="0" i="0" u="none" strike="noStrike" cap="none">
                <a:solidFill>
                  <a:srgbClr val="888888"/>
                </a:solidFill>
                <a:latin typeface="Calibri"/>
                <a:ea typeface="Calibri"/>
                <a:cs typeface="Calibri"/>
                <a:sym typeface="Calibri"/>
              </a:defRPr>
            </a:lvl3pPr>
            <a:lvl4pPr marL="1371600" marR="0" lvl="3"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4pPr>
            <a:lvl5pPr marL="1828800" marR="0" lvl="4"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5pPr>
            <a:lvl6pPr marL="2286000" marR="0" lvl="5"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6pPr>
            <a:lvl7pPr marL="2743200" marR="0" lvl="6"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7pPr>
            <a:lvl8pPr marL="3200400" marR="0" lvl="7"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8pPr>
            <a:lvl9pPr marL="3657600" marR="0" lvl="8"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30" name="Shape 30"/>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1" name="Shape 31"/>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2" name="Shape 32"/>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5" name="Shape 35"/>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 name="Shape 36"/>
          <p:cNvSpPr txBox="1">
            <a:spLocks noGrp="1"/>
          </p:cNvSpPr>
          <p:nvPr>
            <p:ph type="body" idx="2"/>
          </p:nvPr>
        </p:nvSpPr>
        <p:spPr>
          <a:xfrm>
            <a:off x="4648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8" name="Shape 38"/>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0"/>
        <p:cNvGrpSpPr/>
        <p:nvPr/>
      </p:nvGrpSpPr>
      <p:grpSpPr>
        <a:xfrm>
          <a:off x="0" y="0"/>
          <a:ext cx="0" cy="0"/>
          <a:chOff x="0" y="0"/>
          <a:chExt cx="0" cy="0"/>
        </a:xfrm>
      </p:grpSpPr>
      <p:sp>
        <p:nvSpPr>
          <p:cNvPr id="41" name="Shape 41"/>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2" name="Shape 42"/>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marR="0" lvl="0" indent="0" algn="l" rtl="0">
              <a:spcBef>
                <a:spcPts val="48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spcBef>
                <a:spcPts val="4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3" name="Shape 43"/>
          <p:cNvSpPr txBox="1">
            <a:spLocks noGrp="1"/>
          </p:cNvSpPr>
          <p:nvPr>
            <p:ph type="body" idx="2"/>
          </p:nvPr>
        </p:nvSpPr>
        <p:spPr>
          <a:xfrm>
            <a:off x="457200" y="2174875"/>
            <a:ext cx="4040187" cy="3951287"/>
          </a:xfrm>
          <a:prstGeom prst="rect">
            <a:avLst/>
          </a:prstGeom>
          <a:noFill/>
          <a:ln>
            <a:noFill/>
          </a:ln>
        </p:spPr>
        <p:txBody>
          <a:bodyPr lIns="91425" tIns="91425" rIns="91425" bIns="91425" anchor="t" anchorCtr="0"/>
          <a:lstStyle>
            <a:lvl1pPr marL="342900" marR="0" lvl="0" indent="-1905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4" name="Shape 44"/>
          <p:cNvSpPr txBox="1">
            <a:spLocks noGrp="1"/>
          </p:cNvSpPr>
          <p:nvPr>
            <p:ph type="body" idx="3"/>
          </p:nvPr>
        </p:nvSpPr>
        <p:spPr>
          <a:xfrm>
            <a:off x="4645025" y="1535112"/>
            <a:ext cx="4041774" cy="639762"/>
          </a:xfrm>
          <a:prstGeom prst="rect">
            <a:avLst/>
          </a:prstGeom>
          <a:noFill/>
          <a:ln>
            <a:noFill/>
          </a:ln>
        </p:spPr>
        <p:txBody>
          <a:bodyPr lIns="91425" tIns="91425" rIns="91425" bIns="91425" anchor="b" anchorCtr="0"/>
          <a:lstStyle>
            <a:lvl1pPr marL="0" marR="0" lvl="0" indent="0" algn="l" rtl="0">
              <a:spcBef>
                <a:spcPts val="48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spcBef>
                <a:spcPts val="4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5" name="Shape 45"/>
          <p:cNvSpPr txBox="1">
            <a:spLocks noGrp="1"/>
          </p:cNvSpPr>
          <p:nvPr>
            <p:ph type="body" idx="4"/>
          </p:nvPr>
        </p:nvSpPr>
        <p:spPr>
          <a:xfrm>
            <a:off x="4645025" y="2174875"/>
            <a:ext cx="4041774" cy="3951287"/>
          </a:xfrm>
          <a:prstGeom prst="rect">
            <a:avLst/>
          </a:prstGeom>
          <a:noFill/>
          <a:ln>
            <a:noFill/>
          </a:ln>
        </p:spPr>
        <p:txBody>
          <a:bodyPr lIns="91425" tIns="91425" rIns="91425" bIns="91425" anchor="t" anchorCtr="0"/>
          <a:lstStyle>
            <a:lvl1pPr marL="342900" marR="0" lvl="0" indent="-1905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6" name="Shape 46"/>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7" name="Shape 47"/>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8" name="Shape 48"/>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1" name="Shape 51"/>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2" name="Shape 5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4"/>
        <p:cNvGrpSpPr/>
        <p:nvPr/>
      </p:nvGrpSpPr>
      <p:grpSpPr>
        <a:xfrm>
          <a:off x="0" y="0"/>
          <a:ext cx="0" cy="0"/>
          <a:chOff x="0" y="0"/>
          <a:chExt cx="0" cy="0"/>
        </a:xfrm>
      </p:grpSpPr>
      <p:sp>
        <p:nvSpPr>
          <p:cNvPr id="55" name="Shape 55"/>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6" name="Shape 5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7" name="Shape 57"/>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marL="0" marR="0" lvl="0" indent="0" algn="l" rtl="0">
              <a:spcBef>
                <a:spcPts val="0"/>
              </a:spcBef>
              <a:buClr>
                <a:schemeClr val="dk1"/>
              </a:buClr>
              <a:buFont typeface="Calibri"/>
              <a:buNone/>
              <a:defRPr sz="2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0" name="Shape 60"/>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1" name="Shape 61"/>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marR="0" lvl="0" indent="0" algn="l" rtl="0">
              <a:spcBef>
                <a:spcPts val="280"/>
              </a:spcBef>
              <a:buClr>
                <a:schemeClr val="dk1"/>
              </a:buClr>
              <a:buFont typeface="Arial"/>
              <a:buNone/>
              <a:defRPr sz="1400" b="0" i="0" u="none" strike="noStrike" cap="none">
                <a:solidFill>
                  <a:schemeClr val="dk1"/>
                </a:solidFill>
                <a:latin typeface="Calibri"/>
                <a:ea typeface="Calibri"/>
                <a:cs typeface="Calibri"/>
                <a:sym typeface="Calibri"/>
              </a:defRPr>
            </a:lvl1pPr>
            <a:lvl2pPr marL="457200" marR="0" lvl="1" indent="0" algn="l" rtl="0">
              <a:spcBef>
                <a:spcPts val="240"/>
              </a:spcBef>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2" name="Shape 6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3" name="Shape 6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marL="0" marR="0" lvl="0" indent="0" algn="l" rtl="0">
              <a:spcBef>
                <a:spcPts val="0"/>
              </a:spcBef>
              <a:buClr>
                <a:schemeClr val="dk1"/>
              </a:buClr>
              <a:buFont typeface="Calibri"/>
              <a:buNone/>
              <a:defRPr sz="2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7" name="Shape 67"/>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lvl="0" indent="0" algn="l" rtl="0">
              <a:spcBef>
                <a:spcPts val="640"/>
              </a:spcBef>
              <a:buClr>
                <a:schemeClr val="dk1"/>
              </a:buClr>
              <a:buFont typeface="Arial"/>
              <a:buNone/>
              <a:defRPr sz="3200" b="0" i="0" u="none" strike="noStrike" cap="none">
                <a:solidFill>
                  <a:schemeClr val="dk1"/>
                </a:solidFill>
                <a:latin typeface="Calibri"/>
                <a:ea typeface="Calibri"/>
                <a:cs typeface="Calibri"/>
                <a:sym typeface="Calibri"/>
              </a:defRPr>
            </a:lvl1pPr>
            <a:lvl2pPr marL="457200" marR="0" lvl="1" indent="0" algn="l" rtl="0">
              <a:spcBef>
                <a:spcPts val="560"/>
              </a:spcBef>
              <a:buClr>
                <a:schemeClr val="dk1"/>
              </a:buClr>
              <a:buFont typeface="Arial"/>
              <a:buNone/>
              <a:defRPr sz="2800" b="0" i="0" u="none" strike="noStrike" cap="none">
                <a:solidFill>
                  <a:schemeClr val="dk1"/>
                </a:solidFill>
                <a:latin typeface="Calibri"/>
                <a:ea typeface="Calibri"/>
                <a:cs typeface="Calibri"/>
                <a:sym typeface="Calibri"/>
              </a:defRPr>
            </a:lvl2pPr>
            <a:lvl3pPr marL="914400" marR="0" lvl="2" indent="0" algn="l" rtl="0">
              <a:spcBef>
                <a:spcPts val="480"/>
              </a:spcBef>
              <a:buClr>
                <a:schemeClr val="dk1"/>
              </a:buClr>
              <a:buFont typeface="Arial"/>
              <a:buNone/>
              <a:defRPr sz="2400" b="0" i="0" u="none" strike="noStrike" cap="none">
                <a:solidFill>
                  <a:schemeClr val="dk1"/>
                </a:solidFill>
                <a:latin typeface="Calibri"/>
                <a:ea typeface="Calibri"/>
                <a:cs typeface="Calibri"/>
                <a:sym typeface="Calibri"/>
              </a:defRPr>
            </a:lvl3pPr>
            <a:lvl4pPr marL="1371600" marR="0" lvl="3"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4pPr>
            <a:lvl5pPr marL="1828800" marR="0" lvl="4"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5pPr>
            <a:lvl6pPr marL="2286000" marR="0" lvl="5"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Shape 68"/>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marR="0" lvl="0" indent="0" algn="l" rtl="0">
              <a:spcBef>
                <a:spcPts val="280"/>
              </a:spcBef>
              <a:buClr>
                <a:schemeClr val="dk1"/>
              </a:buClr>
              <a:buFont typeface="Arial"/>
              <a:buNone/>
              <a:defRPr sz="1400" b="0" i="0" u="none" strike="noStrike" cap="none">
                <a:solidFill>
                  <a:schemeClr val="dk1"/>
                </a:solidFill>
                <a:latin typeface="Calibri"/>
                <a:ea typeface="Calibri"/>
                <a:cs typeface="Calibri"/>
                <a:sym typeface="Calibri"/>
              </a:defRPr>
            </a:lvl1pPr>
            <a:lvl2pPr marL="457200" marR="0" lvl="1" indent="0" algn="l" rtl="0">
              <a:spcBef>
                <a:spcPts val="240"/>
              </a:spcBef>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9" name="Shape 69"/>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85" name="Shape 85"/>
          <p:cNvSpPr txBox="1">
            <a:spLocks noGrp="1"/>
          </p:cNvSpPr>
          <p:nvPr>
            <p:ph type="title"/>
          </p:nvPr>
        </p:nvSpPr>
        <p:spPr>
          <a:xfrm>
            <a:off x="311700" y="593366"/>
            <a:ext cx="8520600" cy="763500"/>
          </a:xfrm>
          <a:prstGeom prst="rect">
            <a:avLst/>
          </a:prstGeom>
          <a:noFill/>
          <a:ln>
            <a:noFill/>
          </a:ln>
        </p:spPr>
        <p:txBody>
          <a:bodyPr lIns="91425" tIns="91425" rIns="91425" bIns="91425" anchor="t" anchorCtr="0"/>
          <a:lstStyle>
            <a:lvl1pPr lvl="0" rtl="0">
              <a:spcBef>
                <a:spcPts val="0"/>
              </a:spcBef>
              <a:buClr>
                <a:schemeClr val="dk1"/>
              </a:buClr>
              <a:buSzPct val="100000"/>
              <a:buNone/>
              <a:defRPr sz="2800">
                <a:solidFill>
                  <a:schemeClr val="dk1"/>
                </a:solidFill>
              </a:defRPr>
            </a:lvl1pPr>
            <a:lvl2pPr lvl="1" rtl="0">
              <a:spcBef>
                <a:spcPts val="0"/>
              </a:spcBef>
              <a:buClr>
                <a:schemeClr val="dk1"/>
              </a:buClr>
              <a:buSzPct val="100000"/>
              <a:buNone/>
              <a:defRPr sz="2800">
                <a:solidFill>
                  <a:schemeClr val="dk1"/>
                </a:solidFill>
              </a:defRPr>
            </a:lvl2pPr>
            <a:lvl3pPr lvl="2" rtl="0">
              <a:spcBef>
                <a:spcPts val="0"/>
              </a:spcBef>
              <a:buClr>
                <a:schemeClr val="dk1"/>
              </a:buClr>
              <a:buSzPct val="100000"/>
              <a:buNone/>
              <a:defRPr sz="2800">
                <a:solidFill>
                  <a:schemeClr val="dk1"/>
                </a:solidFill>
              </a:defRPr>
            </a:lvl3pPr>
            <a:lvl4pPr lvl="3" rtl="0">
              <a:spcBef>
                <a:spcPts val="0"/>
              </a:spcBef>
              <a:buClr>
                <a:schemeClr val="dk1"/>
              </a:buClr>
              <a:buSzPct val="100000"/>
              <a:buNone/>
              <a:defRPr sz="2800">
                <a:solidFill>
                  <a:schemeClr val="dk1"/>
                </a:solidFill>
              </a:defRPr>
            </a:lvl4pPr>
            <a:lvl5pPr lvl="4" rtl="0">
              <a:spcBef>
                <a:spcPts val="0"/>
              </a:spcBef>
              <a:buClr>
                <a:schemeClr val="dk1"/>
              </a:buClr>
              <a:buSzPct val="100000"/>
              <a:buNone/>
              <a:defRPr sz="2800">
                <a:solidFill>
                  <a:schemeClr val="dk1"/>
                </a:solidFill>
              </a:defRPr>
            </a:lvl5pPr>
            <a:lvl6pPr lvl="5" rtl="0">
              <a:spcBef>
                <a:spcPts val="0"/>
              </a:spcBef>
              <a:buClr>
                <a:schemeClr val="dk1"/>
              </a:buClr>
              <a:buSzPct val="100000"/>
              <a:buNone/>
              <a:defRPr sz="2800">
                <a:solidFill>
                  <a:schemeClr val="dk1"/>
                </a:solidFill>
              </a:defRPr>
            </a:lvl6pPr>
            <a:lvl7pPr lvl="6" rtl="0">
              <a:spcBef>
                <a:spcPts val="0"/>
              </a:spcBef>
              <a:buClr>
                <a:schemeClr val="dk1"/>
              </a:buClr>
              <a:buSzPct val="100000"/>
              <a:buNone/>
              <a:defRPr sz="2800">
                <a:solidFill>
                  <a:schemeClr val="dk1"/>
                </a:solidFill>
              </a:defRPr>
            </a:lvl7pPr>
            <a:lvl8pPr lvl="7" rtl="0">
              <a:spcBef>
                <a:spcPts val="0"/>
              </a:spcBef>
              <a:buClr>
                <a:schemeClr val="dk1"/>
              </a:buClr>
              <a:buSzPct val="100000"/>
              <a:buNone/>
              <a:defRPr sz="2800">
                <a:solidFill>
                  <a:schemeClr val="dk1"/>
                </a:solidFill>
              </a:defRPr>
            </a:lvl8pPr>
            <a:lvl9pPr lvl="8" rtl="0">
              <a:spcBef>
                <a:spcPts val="0"/>
              </a:spcBef>
              <a:buClr>
                <a:schemeClr val="dk1"/>
              </a:buClr>
              <a:buSzPct val="100000"/>
              <a:buNone/>
              <a:defRPr sz="2800">
                <a:solidFill>
                  <a:schemeClr val="dk1"/>
                </a:solidFill>
              </a:defRPr>
            </a:lvl9pPr>
          </a:lstStyle>
          <a:p>
            <a:endParaRPr/>
          </a:p>
        </p:txBody>
      </p:sp>
      <p:sp>
        <p:nvSpPr>
          <p:cNvPr id="86" name="Shape 86"/>
          <p:cNvSpPr txBox="1">
            <a:spLocks noGrp="1"/>
          </p:cNvSpPr>
          <p:nvPr>
            <p:ph type="body" idx="1"/>
          </p:nvPr>
        </p:nvSpPr>
        <p:spPr>
          <a:xfrm>
            <a:off x="311700" y="1536633"/>
            <a:ext cx="8520600" cy="4555200"/>
          </a:xfrm>
          <a:prstGeom prst="rect">
            <a:avLst/>
          </a:prstGeom>
          <a:noFill/>
          <a:ln>
            <a:noFill/>
          </a:ln>
        </p:spPr>
        <p:txBody>
          <a:bodyPr lIns="91425" tIns="91425" rIns="91425" bIns="91425" anchor="t" anchorCtr="0"/>
          <a:lstStyle>
            <a:lvl1pPr lvl="0" rtl="0">
              <a:lnSpc>
                <a:spcPct val="115000"/>
              </a:lnSpc>
              <a:spcBef>
                <a:spcPts val="0"/>
              </a:spcBef>
              <a:spcAft>
                <a:spcPts val="1600"/>
              </a:spcAft>
              <a:buClr>
                <a:schemeClr val="dk2"/>
              </a:buClr>
              <a:buSzPct val="100000"/>
              <a:defRPr sz="1800">
                <a:solidFill>
                  <a:schemeClr val="dk2"/>
                </a:solidFill>
              </a:defRPr>
            </a:lvl1pPr>
            <a:lvl2pPr lvl="1" rtl="0">
              <a:lnSpc>
                <a:spcPct val="115000"/>
              </a:lnSpc>
              <a:spcBef>
                <a:spcPts val="0"/>
              </a:spcBef>
              <a:spcAft>
                <a:spcPts val="1600"/>
              </a:spcAft>
              <a:buClr>
                <a:schemeClr val="dk2"/>
              </a:buClr>
              <a:defRPr>
                <a:solidFill>
                  <a:schemeClr val="dk2"/>
                </a:solidFill>
              </a:defRPr>
            </a:lvl2pPr>
            <a:lvl3pPr lvl="2" rtl="0">
              <a:lnSpc>
                <a:spcPct val="115000"/>
              </a:lnSpc>
              <a:spcBef>
                <a:spcPts val="0"/>
              </a:spcBef>
              <a:spcAft>
                <a:spcPts val="1600"/>
              </a:spcAft>
              <a:buClr>
                <a:schemeClr val="dk2"/>
              </a:buClr>
              <a:defRPr>
                <a:solidFill>
                  <a:schemeClr val="dk2"/>
                </a:solidFill>
              </a:defRPr>
            </a:lvl3pPr>
            <a:lvl4pPr lvl="3" rtl="0">
              <a:lnSpc>
                <a:spcPct val="115000"/>
              </a:lnSpc>
              <a:spcBef>
                <a:spcPts val="0"/>
              </a:spcBef>
              <a:spcAft>
                <a:spcPts val="1600"/>
              </a:spcAft>
              <a:buClr>
                <a:schemeClr val="dk2"/>
              </a:buClr>
              <a:defRPr>
                <a:solidFill>
                  <a:schemeClr val="dk2"/>
                </a:solidFill>
              </a:defRPr>
            </a:lvl4pPr>
            <a:lvl5pPr lvl="4" rtl="0">
              <a:lnSpc>
                <a:spcPct val="115000"/>
              </a:lnSpc>
              <a:spcBef>
                <a:spcPts val="0"/>
              </a:spcBef>
              <a:spcAft>
                <a:spcPts val="1600"/>
              </a:spcAft>
              <a:buClr>
                <a:schemeClr val="dk2"/>
              </a:buClr>
              <a:defRPr>
                <a:solidFill>
                  <a:schemeClr val="dk2"/>
                </a:solidFill>
              </a:defRPr>
            </a:lvl5pPr>
            <a:lvl6pPr lvl="5" rtl="0">
              <a:lnSpc>
                <a:spcPct val="115000"/>
              </a:lnSpc>
              <a:spcBef>
                <a:spcPts val="0"/>
              </a:spcBef>
              <a:spcAft>
                <a:spcPts val="1600"/>
              </a:spcAft>
              <a:buClr>
                <a:schemeClr val="dk2"/>
              </a:buClr>
              <a:defRPr>
                <a:solidFill>
                  <a:schemeClr val="dk2"/>
                </a:solidFill>
              </a:defRPr>
            </a:lvl6pPr>
            <a:lvl7pPr lvl="6" rtl="0">
              <a:lnSpc>
                <a:spcPct val="115000"/>
              </a:lnSpc>
              <a:spcBef>
                <a:spcPts val="0"/>
              </a:spcBef>
              <a:spcAft>
                <a:spcPts val="1600"/>
              </a:spcAft>
              <a:buClr>
                <a:schemeClr val="dk2"/>
              </a:buClr>
              <a:defRPr>
                <a:solidFill>
                  <a:schemeClr val="dk2"/>
                </a:solidFill>
              </a:defRPr>
            </a:lvl7pPr>
            <a:lvl8pPr lvl="7" rtl="0">
              <a:lnSpc>
                <a:spcPct val="115000"/>
              </a:lnSpc>
              <a:spcBef>
                <a:spcPts val="0"/>
              </a:spcBef>
              <a:spcAft>
                <a:spcPts val="1600"/>
              </a:spcAft>
              <a:buClr>
                <a:schemeClr val="dk2"/>
              </a:buClr>
              <a:defRPr>
                <a:solidFill>
                  <a:schemeClr val="dk2"/>
                </a:solidFill>
              </a:defRPr>
            </a:lvl8pPr>
            <a:lvl9pPr lvl="8" rtl="0">
              <a:lnSpc>
                <a:spcPct val="115000"/>
              </a:lnSpc>
              <a:spcBef>
                <a:spcPts val="0"/>
              </a:spcBef>
              <a:spcAft>
                <a:spcPts val="1600"/>
              </a:spcAft>
              <a:buClr>
                <a:schemeClr val="dk2"/>
              </a:buClr>
              <a:defRPr>
                <a:solidFill>
                  <a:schemeClr val="dk2"/>
                </a:solidFill>
              </a:defRPr>
            </a:lvl9pPr>
          </a:lstStyle>
          <a:p>
            <a:endParaRPr/>
          </a:p>
        </p:txBody>
      </p:sp>
      <p:sp>
        <p:nvSpPr>
          <p:cNvPr id="87" name="Shape 87"/>
          <p:cNvSpPr txBox="1">
            <a:spLocks noGrp="1"/>
          </p:cNvSpPr>
          <p:nvPr>
            <p:ph type="sldNum" idx="12"/>
          </p:nvPr>
        </p:nvSpPr>
        <p:spPr>
          <a:xfrm>
            <a:off x="8472457" y="6217622"/>
            <a:ext cx="548700" cy="524700"/>
          </a:xfrm>
          <a:prstGeom prst="rect">
            <a:avLst/>
          </a:prstGeom>
          <a:noFill/>
          <a:ln>
            <a:noFill/>
          </a:ln>
        </p:spPr>
        <p:txBody>
          <a:bodyPr lIns="91425" tIns="91425" rIns="91425" bIns="91425" anchor="ctr" anchorCtr="0">
            <a:noAutofit/>
          </a:bodyPr>
          <a:lstStyle/>
          <a:p>
            <a:pPr lvl="0" algn="r" rtl="0">
              <a:spcBef>
                <a:spcPts val="0"/>
              </a:spcBef>
              <a:buNone/>
            </a:pPr>
            <a:fld id="{00000000-1234-1234-1234-123412341234}" type="slidenum">
              <a:rPr lang="en-US" sz="1000">
                <a:solidFill>
                  <a:schemeClr val="dk2"/>
                </a:solidFill>
              </a:rPr>
              <a:t>‹#›</a:t>
            </a:fld>
            <a:endParaRPr lang="en-US" sz="1000">
              <a:solidFill>
                <a:schemeClr val="dk2"/>
              </a:solidFill>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youtube.com/watch?v=Nq4x8C6Dcf8" TargetMode="External"/><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hyperlink" Target="http://itsalmo.st/#summer_52enr" TargetMode="External"/><Relationship Id="rId5" Type="http://schemas.openxmlformats.org/officeDocument/2006/relationships/hyperlink" Target="https://www.youtube.com/watch?v=jU4oA3kkAWU" TargetMode="External"/><Relationship Id="rId4" Type="http://schemas.openxmlformats.org/officeDocument/2006/relationships/hyperlink" Target="https://www.youtube.com/watch?v=Zzjv1XpGJnc"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hyperlink" Target="http://www.goodreads.com/author/show/5818618.Kellie_Elmore"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3" Type="http://schemas.openxmlformats.org/officeDocument/2006/relationships/hyperlink" Target="http://youtube.com/v/Zzjv1XpGJnc" TargetMode="External"/><Relationship Id="rId2" Type="http://schemas.openxmlformats.org/officeDocument/2006/relationships/notesSlide" Target="../notesSlides/notesSlide38.xml"/><Relationship Id="rId1" Type="http://schemas.openxmlformats.org/officeDocument/2006/relationships/slideLayout" Target="../slideLayouts/slideLayout14.xml"/><Relationship Id="rId5" Type="http://schemas.openxmlformats.org/officeDocument/2006/relationships/hyperlink" Target="https://www.youtube.com/watch?v=Zzjv1XpGJnc" TargetMode="External"/><Relationship Id="rId4" Type="http://schemas.openxmlformats.org/officeDocument/2006/relationships/image" Target="../media/image41.jpg"/></Relationships>
</file>

<file path=ppt/slides/_rels/slide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hyperlink" Target="http://safeshare.tv/w/rzYTPnXjGU" TargetMode="External"/><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45.jpg"/><Relationship Id="rId5" Type="http://schemas.openxmlformats.org/officeDocument/2006/relationships/hyperlink" Target="http://youtube.com/v/Nq4x8C6Dcf8" TargetMode="External"/><Relationship Id="rId4" Type="http://schemas.openxmlformats.org/officeDocument/2006/relationships/image" Target="../media/image44.png"/></Relationships>
</file>

<file path=ppt/slides/_rels/slide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3.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hyperlink" Target="http://youtube.com/v/jU4oA3kkAWU" TargetMode="External"/><Relationship Id="rId2" Type="http://schemas.openxmlformats.org/officeDocument/2006/relationships/notesSlide" Target="../notesSlides/notesSlide54.xml"/><Relationship Id="rId1" Type="http://schemas.openxmlformats.org/officeDocument/2006/relationships/slideLayout" Target="../slideLayouts/slideLayout14.xml"/><Relationship Id="rId5" Type="http://schemas.openxmlformats.org/officeDocument/2006/relationships/hyperlink" Target="https://www.youtube.com/watch?v=jU4oA3kkAWU" TargetMode="External"/><Relationship Id="rId4" Type="http://schemas.openxmlformats.org/officeDocument/2006/relationships/image" Target="../media/image51.jp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Shape 133"/>
          <p:cNvSpPr txBox="1">
            <a:spLocks noGrp="1"/>
          </p:cNvSpPr>
          <p:nvPr>
            <p:ph type="ctrTitle"/>
          </p:nvPr>
        </p:nvSpPr>
        <p:spPr>
          <a:xfrm>
            <a:off x="311708" y="992766"/>
            <a:ext cx="8520600" cy="2736900"/>
          </a:xfrm>
          <a:prstGeom prst="rect">
            <a:avLst/>
          </a:prstGeom>
        </p:spPr>
        <p:txBody>
          <a:bodyPr lIns="91425" tIns="91425" rIns="91425" bIns="91425" anchor="b" anchorCtr="0">
            <a:noAutofit/>
          </a:bodyPr>
          <a:lstStyle/>
          <a:p>
            <a:pPr lvl="0" rtl="0">
              <a:spcBef>
                <a:spcPts val="0"/>
              </a:spcBef>
              <a:buNone/>
            </a:pPr>
            <a:r>
              <a:rPr lang="en-US" sz="7200">
                <a:latin typeface="Londrina Solid"/>
                <a:ea typeface="Londrina Solid"/>
                <a:cs typeface="Londrina Solid"/>
                <a:sym typeface="Londrina Solid"/>
              </a:rPr>
              <a:t>Videos to set up</a:t>
            </a:r>
          </a:p>
        </p:txBody>
      </p:sp>
      <p:sp>
        <p:nvSpPr>
          <p:cNvPr id="134" name="Shape 134"/>
          <p:cNvSpPr txBox="1">
            <a:spLocks noGrp="1"/>
          </p:cNvSpPr>
          <p:nvPr>
            <p:ph type="subTitle" idx="1"/>
          </p:nvPr>
        </p:nvSpPr>
        <p:spPr>
          <a:xfrm>
            <a:off x="311700" y="3778833"/>
            <a:ext cx="8520600" cy="1056900"/>
          </a:xfrm>
          <a:prstGeom prst="rect">
            <a:avLst/>
          </a:prstGeom>
        </p:spPr>
        <p:txBody>
          <a:bodyPr lIns="91425" tIns="91425" rIns="91425" bIns="91425" anchor="t" anchorCtr="0">
            <a:noAutofit/>
          </a:bodyPr>
          <a:lstStyle/>
          <a:p>
            <a:pPr lvl="0">
              <a:spcBef>
                <a:spcPts val="0"/>
              </a:spcBef>
              <a:buNone/>
            </a:pPr>
            <a:r>
              <a:rPr lang="en-US" sz="1400">
                <a:latin typeface="Questrial"/>
                <a:ea typeface="Questrial"/>
                <a:cs typeface="Questrial"/>
                <a:sym typeface="Questrial"/>
              </a:rPr>
              <a:t>Jack Andraka </a:t>
            </a:r>
            <a:r>
              <a:rPr lang="en-US" sz="1400" u="sng">
                <a:solidFill>
                  <a:schemeClr val="hlink"/>
                </a:solidFill>
                <a:latin typeface="Questrial"/>
                <a:ea typeface="Questrial"/>
                <a:cs typeface="Questrial"/>
                <a:sym typeface="Questrial"/>
                <a:hlinkClick r:id="rId3"/>
              </a:rPr>
              <a:t>http://safeshare.tv/w/rzYTPnXjGU</a:t>
            </a:r>
            <a:r>
              <a:rPr lang="en-US" sz="1400">
                <a:latin typeface="Questrial"/>
                <a:ea typeface="Questrial"/>
                <a:cs typeface="Questrial"/>
                <a:sym typeface="Questrial"/>
              </a:rPr>
              <a:t> (first 50 secs)</a:t>
            </a:r>
          </a:p>
          <a:p>
            <a:pPr lvl="0">
              <a:spcBef>
                <a:spcPts val="0"/>
              </a:spcBef>
              <a:buNone/>
            </a:pPr>
            <a:r>
              <a:rPr lang="en-US" sz="1400">
                <a:latin typeface="Questrial"/>
                <a:ea typeface="Questrial"/>
                <a:cs typeface="Questrial"/>
                <a:sym typeface="Questrial"/>
              </a:rPr>
              <a:t>Tour de France </a:t>
            </a:r>
            <a:r>
              <a:rPr lang="en-US" sz="1400" u="sng">
                <a:solidFill>
                  <a:schemeClr val="hlink"/>
                </a:solidFill>
                <a:latin typeface="Questrial"/>
                <a:ea typeface="Questrial"/>
                <a:cs typeface="Questrial"/>
                <a:sym typeface="Questrial"/>
                <a:hlinkClick r:id="rId4"/>
              </a:rPr>
              <a:t>https://www.youtube.com/watch?v=Zzjv1XpGJnc</a:t>
            </a:r>
            <a:r>
              <a:rPr lang="en-US" sz="1400">
                <a:latin typeface="Questrial"/>
                <a:ea typeface="Questrial"/>
                <a:cs typeface="Questrial"/>
                <a:sym typeface="Questrial"/>
              </a:rPr>
              <a:t> (first 2 minutes)</a:t>
            </a:r>
          </a:p>
          <a:p>
            <a:pPr lvl="0">
              <a:spcBef>
                <a:spcPts val="0"/>
              </a:spcBef>
              <a:buNone/>
            </a:pPr>
            <a:r>
              <a:rPr lang="en-US" sz="1400">
                <a:latin typeface="Questrial"/>
                <a:ea typeface="Questrial"/>
                <a:cs typeface="Questrial"/>
                <a:sym typeface="Questrial"/>
              </a:rPr>
              <a:t>Panyee FC </a:t>
            </a:r>
            <a:r>
              <a:rPr lang="en-US" sz="1400" u="sng">
                <a:solidFill>
                  <a:schemeClr val="hlink"/>
                </a:solidFill>
                <a:latin typeface="Questrial"/>
                <a:ea typeface="Questrial"/>
                <a:cs typeface="Questrial"/>
                <a:sym typeface="Questrial"/>
                <a:hlinkClick r:id="rId5"/>
              </a:rPr>
              <a:t>https://www.youtube.com/watch?v=jU4oA3kkAWU</a:t>
            </a:r>
            <a:r>
              <a:rPr lang="en-US" sz="1400">
                <a:latin typeface="Questrial"/>
                <a:ea typeface="Questrial"/>
                <a:cs typeface="Questrial"/>
                <a:sym typeface="Questrial"/>
              </a:rPr>
              <a:t>  (all 5 minutes)</a:t>
            </a:r>
          </a:p>
          <a:p>
            <a:pPr lvl="0">
              <a:spcBef>
                <a:spcPts val="0"/>
              </a:spcBef>
              <a:buNone/>
            </a:pPr>
            <a:endParaRPr sz="1400">
              <a:latin typeface="Questrial"/>
              <a:ea typeface="Questrial"/>
              <a:cs typeface="Questrial"/>
              <a:sym typeface="Questrial"/>
            </a:endParaRPr>
          </a:p>
          <a:p>
            <a:pPr lvl="0" rtl="0">
              <a:spcBef>
                <a:spcPts val="0"/>
              </a:spcBef>
              <a:buNone/>
            </a:pPr>
            <a:r>
              <a:rPr lang="en-US" sz="1400">
                <a:latin typeface="Questrial"/>
                <a:ea typeface="Questrial"/>
                <a:cs typeface="Questrial"/>
                <a:sym typeface="Questrial"/>
              </a:rPr>
              <a:t>Countdown: </a:t>
            </a:r>
            <a:r>
              <a:rPr lang="en-US" sz="1400" u="sng">
                <a:solidFill>
                  <a:schemeClr val="hlink"/>
                </a:solidFill>
                <a:latin typeface="Questrial"/>
                <a:ea typeface="Questrial"/>
                <a:cs typeface="Questrial"/>
                <a:sym typeface="Questrial"/>
                <a:hlinkClick r:id="rId6"/>
              </a:rPr>
              <a:t>http://itsalmo.st/#summer_52enr</a:t>
            </a:r>
            <a:r>
              <a:rPr lang="en-US" sz="1400">
                <a:latin typeface="Questrial"/>
                <a:ea typeface="Questrial"/>
                <a:cs typeface="Questrial"/>
                <a:sym typeface="Questrial"/>
              </a:rPr>
              <a:t>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pic>
        <p:nvPicPr>
          <p:cNvPr id="191" name="Shape 191" descr="Screen Shot 2013-07-08 at 14.26.54.png"/>
          <p:cNvPicPr preferRelativeResize="0"/>
          <p:nvPr/>
        </p:nvPicPr>
        <p:blipFill rotWithShape="1">
          <a:blip r:embed="rId3">
            <a:alphaModFix/>
          </a:blip>
          <a:srcRect/>
          <a:stretch/>
        </p:blipFill>
        <p:spPr>
          <a:xfrm>
            <a:off x="1137623" y="310571"/>
            <a:ext cx="1297522" cy="1726169"/>
          </a:xfrm>
          <a:prstGeom prst="rect">
            <a:avLst/>
          </a:prstGeom>
          <a:noFill/>
          <a:ln>
            <a:noFill/>
          </a:ln>
        </p:spPr>
      </p:pic>
      <p:sp>
        <p:nvSpPr>
          <p:cNvPr id="192" name="Shape 192"/>
          <p:cNvSpPr txBox="1">
            <a:spLocks noGrp="1"/>
          </p:cNvSpPr>
          <p:nvPr>
            <p:ph type="ctrTitle"/>
          </p:nvPr>
        </p:nvSpPr>
        <p:spPr>
          <a:xfrm>
            <a:off x="792316" y="2495168"/>
            <a:ext cx="7772400" cy="605901"/>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Impact"/>
              <a:buNone/>
            </a:pPr>
            <a:r>
              <a:rPr lang="en-US" sz="3959" b="0" i="0" u="none" strike="noStrike" cap="none">
                <a:solidFill>
                  <a:schemeClr val="dk1"/>
                </a:solidFill>
                <a:latin typeface="Londrina Solid"/>
                <a:ea typeface="Londrina Solid"/>
                <a:cs typeface="Londrina Solid"/>
                <a:sym typeface="Londrina Solid"/>
              </a:rPr>
              <a:t>We will come back to Jack later…</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Shape 197"/>
          <p:cNvSpPr txBox="1">
            <a:spLocks noGrp="1"/>
          </p:cNvSpPr>
          <p:nvPr>
            <p:ph type="ctrTitle"/>
          </p:nvPr>
        </p:nvSpPr>
        <p:spPr>
          <a:xfrm>
            <a:off x="685800" y="160007"/>
            <a:ext cx="7772400" cy="605901"/>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Impact"/>
              <a:buNone/>
            </a:pPr>
            <a:r>
              <a:rPr lang="en-US" sz="3959" b="0" i="0" u="none" strike="noStrike" cap="none">
                <a:solidFill>
                  <a:schemeClr val="dk1"/>
                </a:solidFill>
                <a:latin typeface="Londrina Solid"/>
                <a:ea typeface="Londrina Solid"/>
                <a:cs typeface="Londrina Solid"/>
                <a:sym typeface="Londrina Solid"/>
              </a:rPr>
              <a:t>Facts: British population…</a:t>
            </a:r>
          </a:p>
        </p:txBody>
      </p:sp>
      <p:sp>
        <p:nvSpPr>
          <p:cNvPr id="198" name="Shape 198"/>
          <p:cNvSpPr/>
          <p:nvPr/>
        </p:nvSpPr>
        <p:spPr>
          <a:xfrm>
            <a:off x="4026175" y="2155601"/>
            <a:ext cx="4769626" cy="193899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000">
                <a:solidFill>
                  <a:schemeClr val="dk1"/>
                </a:solidFill>
                <a:latin typeface="Londrina Solid"/>
                <a:ea typeface="Londrina Solid"/>
                <a:cs typeface="Londrina Solid"/>
                <a:sym typeface="Londrina Solid"/>
              </a:rPr>
              <a:t>According to the 2011 census, the total </a:t>
            </a:r>
            <a:r>
              <a:rPr lang="en-US" sz="3000">
                <a:solidFill>
                  <a:srgbClr val="FF0000"/>
                </a:solidFill>
                <a:latin typeface="Londrina Solid"/>
                <a:ea typeface="Londrina Solid"/>
                <a:cs typeface="Londrina Solid"/>
                <a:sym typeface="Londrina Solid"/>
              </a:rPr>
              <a:t>population</a:t>
            </a:r>
            <a:r>
              <a:rPr lang="en-US" sz="3000">
                <a:solidFill>
                  <a:schemeClr val="dk1"/>
                </a:solidFill>
                <a:latin typeface="Londrina Solid"/>
                <a:ea typeface="Londrina Solid"/>
                <a:cs typeface="Londrina Solid"/>
                <a:sym typeface="Londrina Solid"/>
              </a:rPr>
              <a:t> of the United Kingdom is around </a:t>
            </a:r>
            <a:r>
              <a:rPr lang="en-US" sz="3000">
                <a:solidFill>
                  <a:srgbClr val="FF0000"/>
                </a:solidFill>
                <a:latin typeface="Londrina Solid"/>
                <a:ea typeface="Londrina Solid"/>
                <a:cs typeface="Londrina Solid"/>
                <a:sym typeface="Londrina Solid"/>
              </a:rPr>
              <a:t>63,182,000.</a:t>
            </a:r>
          </a:p>
        </p:txBody>
      </p:sp>
      <p:pic>
        <p:nvPicPr>
          <p:cNvPr id="199" name="Shape 199"/>
          <p:cNvPicPr preferRelativeResize="0"/>
          <p:nvPr/>
        </p:nvPicPr>
        <p:blipFill rotWithShape="1">
          <a:blip r:embed="rId3">
            <a:alphaModFix/>
          </a:blip>
          <a:srcRect/>
          <a:stretch/>
        </p:blipFill>
        <p:spPr>
          <a:xfrm>
            <a:off x="759406" y="1510891"/>
            <a:ext cx="2861785" cy="3215490"/>
          </a:xfrm>
          <a:prstGeom prst="rect">
            <a:avLst/>
          </a:prstGeom>
          <a:noFill/>
          <a:ln>
            <a:noFill/>
          </a:ln>
        </p:spPr>
      </p:pic>
      <p:sp>
        <p:nvSpPr>
          <p:cNvPr id="200" name="Shape 200"/>
          <p:cNvSpPr/>
          <p:nvPr/>
        </p:nvSpPr>
        <p:spPr>
          <a:xfrm>
            <a:off x="288052" y="5083826"/>
            <a:ext cx="8680825" cy="101566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000">
                <a:solidFill>
                  <a:schemeClr val="dk1"/>
                </a:solidFill>
                <a:latin typeface="Londrina Solid"/>
                <a:ea typeface="Londrina Solid"/>
                <a:cs typeface="Londrina Solid"/>
                <a:sym typeface="Londrina Solid"/>
              </a:rPr>
              <a:t>You would need to multiply </a:t>
            </a:r>
          </a:p>
          <a:p>
            <a:pPr marL="0" marR="0" lvl="0" indent="0" algn="l" rtl="0">
              <a:spcBef>
                <a:spcPts val="0"/>
              </a:spcBef>
              <a:buSzPct val="25000"/>
              <a:buNone/>
            </a:pPr>
            <a:r>
              <a:rPr lang="en-US" sz="3000">
                <a:solidFill>
                  <a:srgbClr val="FF0000"/>
                </a:solidFill>
                <a:latin typeface="Londrina Solid"/>
                <a:ea typeface="Londrina Solid"/>
                <a:cs typeface="Londrina Solid"/>
                <a:sym typeface="Londrina Solid"/>
              </a:rPr>
              <a:t>						</a:t>
            </a:r>
            <a:r>
              <a:rPr lang="en-US" sz="3000">
                <a:latin typeface="Londrina Solid"/>
                <a:ea typeface="Londrina Solid"/>
                <a:cs typeface="Londrina Solid"/>
                <a:sym typeface="Londrina Solid"/>
              </a:rPr>
              <a:t>Quintin Kynaston …</a:t>
            </a:r>
            <a:r>
              <a:rPr lang="en-US" sz="3000">
                <a:solidFill>
                  <a:srgbClr val="FF0000"/>
                </a:solidFill>
                <a:latin typeface="Londrina Solid"/>
                <a:ea typeface="Londrina Solid"/>
                <a:cs typeface="Londrina Solid"/>
                <a:sym typeface="Londrina Solid"/>
              </a:rPr>
              <a:t> 52,651 times!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8"/>
                                        </p:tgtEl>
                                        <p:attrNameLst>
                                          <p:attrName>style.visibility</p:attrName>
                                        </p:attrNameLst>
                                      </p:cBhvr>
                                      <p:to>
                                        <p:strVal val="visible"/>
                                      </p:to>
                                    </p:set>
                                    <p:animEffect transition="in" filter="fade">
                                      <p:cBhvr>
                                        <p:cTn id="7" dur="500"/>
                                        <p:tgtEl>
                                          <p:spTgt spid="1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0"/>
                                        </p:tgtEl>
                                        <p:attrNameLst>
                                          <p:attrName>style.visibility</p:attrName>
                                        </p:attrNameLst>
                                      </p:cBhvr>
                                      <p:to>
                                        <p:strVal val="visible"/>
                                      </p:to>
                                    </p:set>
                                    <p:animEffect transition="in" filter="fade">
                                      <p:cBhvr>
                                        <p:cTn id="12" dur="500"/>
                                        <p:tgtEl>
                                          <p:spTgt spid="2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Shape 205"/>
          <p:cNvSpPr txBox="1">
            <a:spLocks noGrp="1"/>
          </p:cNvSpPr>
          <p:nvPr>
            <p:ph type="ctrTitle"/>
          </p:nvPr>
        </p:nvSpPr>
        <p:spPr>
          <a:xfrm>
            <a:off x="685800" y="160007"/>
            <a:ext cx="7772400" cy="605901"/>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Impact"/>
              <a:buNone/>
            </a:pPr>
            <a:r>
              <a:rPr lang="en-US" sz="3959" b="0" i="0" u="none" strike="noStrike" cap="none">
                <a:solidFill>
                  <a:schemeClr val="dk1"/>
                </a:solidFill>
                <a:latin typeface="Londrina Solid"/>
                <a:ea typeface="Londrina Solid"/>
                <a:cs typeface="Londrina Solid"/>
                <a:sym typeface="Londrina Solid"/>
              </a:rPr>
              <a:t>The average British person:</a:t>
            </a:r>
          </a:p>
        </p:txBody>
      </p:sp>
      <p:sp>
        <p:nvSpPr>
          <p:cNvPr id="206" name="Shape 206"/>
          <p:cNvSpPr/>
          <p:nvPr/>
        </p:nvSpPr>
        <p:spPr>
          <a:xfrm>
            <a:off x="1047141" y="1744307"/>
            <a:ext cx="4572000" cy="147732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000">
                <a:solidFill>
                  <a:schemeClr val="dk1"/>
                </a:solidFill>
                <a:latin typeface="Londrina Solid"/>
                <a:ea typeface="Londrina Solid"/>
                <a:cs typeface="Londrina Solid"/>
                <a:sym typeface="Londrina Solid"/>
              </a:rPr>
              <a:t>The United Kingdom has an extremely high literacy rate (99% </a:t>
            </a:r>
            <a:r>
              <a:rPr lang="en-US" sz="3000">
                <a:solidFill>
                  <a:srgbClr val="FF0000"/>
                </a:solidFill>
                <a:latin typeface="Londrina Solid"/>
                <a:ea typeface="Londrina Solid"/>
                <a:cs typeface="Londrina Solid"/>
                <a:sym typeface="Londrina Solid"/>
              </a:rPr>
              <a:t>at age 15 </a:t>
            </a:r>
            <a:r>
              <a:rPr lang="en-US" sz="3000">
                <a:solidFill>
                  <a:schemeClr val="dk1"/>
                </a:solidFill>
                <a:latin typeface="Londrina Solid"/>
                <a:ea typeface="Londrina Solid"/>
                <a:cs typeface="Londrina Solid"/>
                <a:sym typeface="Londrina Solid"/>
              </a:rPr>
              <a:t>and above).</a:t>
            </a:r>
          </a:p>
        </p:txBody>
      </p:sp>
      <p:pic>
        <p:nvPicPr>
          <p:cNvPr id="207" name="Shape 207"/>
          <p:cNvPicPr preferRelativeResize="0"/>
          <p:nvPr/>
        </p:nvPicPr>
        <p:blipFill rotWithShape="1">
          <a:blip r:embed="rId3">
            <a:alphaModFix/>
          </a:blip>
          <a:srcRect/>
          <a:stretch/>
        </p:blipFill>
        <p:spPr>
          <a:xfrm>
            <a:off x="5703748" y="1403875"/>
            <a:ext cx="2861785" cy="3215490"/>
          </a:xfrm>
          <a:prstGeom prst="rect">
            <a:avLst/>
          </a:prstGeom>
          <a:noFill/>
          <a:ln>
            <a:noFill/>
          </a:ln>
        </p:spPr>
      </p:pic>
      <p:sp>
        <p:nvSpPr>
          <p:cNvPr id="208" name="Shape 208"/>
          <p:cNvSpPr/>
          <p:nvPr/>
        </p:nvSpPr>
        <p:spPr>
          <a:xfrm>
            <a:off x="2513731" y="4795792"/>
            <a:ext cx="6481462" cy="553997"/>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000">
                <a:solidFill>
                  <a:schemeClr val="dk1"/>
                </a:solidFill>
                <a:latin typeface="Londrina Solid"/>
                <a:ea typeface="Londrina Solid"/>
                <a:cs typeface="Londrina Solid"/>
                <a:sym typeface="Londrina Solid"/>
              </a:rPr>
              <a:t>This means </a:t>
            </a:r>
            <a:r>
              <a:rPr lang="en-US" sz="3000">
                <a:solidFill>
                  <a:srgbClr val="FF0000"/>
                </a:solidFill>
                <a:latin typeface="Londrina Solid"/>
                <a:ea typeface="Londrina Solid"/>
                <a:cs typeface="Londrina Solid"/>
                <a:sym typeface="Londrina Solid"/>
              </a:rPr>
              <a:t>631,820</a:t>
            </a:r>
            <a:r>
              <a:rPr lang="en-US" sz="3000">
                <a:solidFill>
                  <a:schemeClr val="dk1"/>
                </a:solidFill>
                <a:latin typeface="Londrina Solid"/>
                <a:ea typeface="Londrina Solid"/>
                <a:cs typeface="Londrina Solid"/>
                <a:sym typeface="Londrina Solid"/>
              </a:rPr>
              <a:t> people cannot read.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6"/>
                                        </p:tgtEl>
                                        <p:attrNameLst>
                                          <p:attrName>style.visibility</p:attrName>
                                        </p:attrNameLst>
                                      </p:cBhvr>
                                      <p:to>
                                        <p:strVal val="visible"/>
                                      </p:to>
                                    </p:set>
                                    <p:animEffect transition="in" filter="fade">
                                      <p:cBhvr>
                                        <p:cTn id="7" dur="500"/>
                                        <p:tgtEl>
                                          <p:spTgt spid="20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8">
                                            <p:txEl>
                                              <p:pRg st="0" end="0"/>
                                            </p:txEl>
                                          </p:spTgt>
                                        </p:tgtEl>
                                        <p:attrNameLst>
                                          <p:attrName>style.visibility</p:attrName>
                                        </p:attrNameLst>
                                      </p:cBhvr>
                                      <p:to>
                                        <p:strVal val="visible"/>
                                      </p:to>
                                    </p:set>
                                    <p:animEffect transition="in" filter="fade">
                                      <p:cBhvr>
                                        <p:cTn id="12" dur="500"/>
                                        <p:tgtEl>
                                          <p:spTgt spid="20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13" name="Shape 213"/>
          <p:cNvPicPr preferRelativeResize="0"/>
          <p:nvPr/>
        </p:nvPicPr>
        <p:blipFill rotWithShape="1">
          <a:blip r:embed="rId3">
            <a:alphaModFix amt="15000"/>
          </a:blip>
          <a:srcRect/>
          <a:stretch/>
        </p:blipFill>
        <p:spPr>
          <a:xfrm>
            <a:off x="0" y="1151929"/>
            <a:ext cx="9144000" cy="5706069"/>
          </a:xfrm>
          <a:prstGeom prst="rect">
            <a:avLst/>
          </a:prstGeom>
          <a:noFill/>
          <a:ln>
            <a:noFill/>
          </a:ln>
        </p:spPr>
      </p:pic>
      <p:sp>
        <p:nvSpPr>
          <p:cNvPr id="214" name="Shape 214"/>
          <p:cNvSpPr txBox="1">
            <a:spLocks noGrp="1"/>
          </p:cNvSpPr>
          <p:nvPr>
            <p:ph type="ctrTitle"/>
          </p:nvPr>
        </p:nvSpPr>
        <p:spPr>
          <a:xfrm>
            <a:off x="685800" y="160007"/>
            <a:ext cx="7772400" cy="605901"/>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Impact"/>
              <a:buNone/>
            </a:pPr>
            <a:r>
              <a:rPr lang="en-US" sz="3959" b="0" i="0" u="none" strike="noStrike" cap="none">
                <a:solidFill>
                  <a:schemeClr val="dk1"/>
                </a:solidFill>
                <a:latin typeface="Londrina Solid"/>
                <a:ea typeface="Londrina Solid"/>
                <a:cs typeface="Londrina Solid"/>
                <a:sym typeface="Londrina Solid"/>
              </a:rPr>
              <a:t>The average British person:</a:t>
            </a:r>
          </a:p>
        </p:txBody>
      </p:sp>
      <p:sp>
        <p:nvSpPr>
          <p:cNvPr id="215" name="Shape 215"/>
          <p:cNvSpPr/>
          <p:nvPr/>
        </p:nvSpPr>
        <p:spPr>
          <a:xfrm>
            <a:off x="430356" y="1151932"/>
            <a:ext cx="8129700" cy="1015800"/>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3000">
                <a:solidFill>
                  <a:srgbClr val="FF0000"/>
                </a:solidFill>
                <a:latin typeface="Londrina Solid"/>
                <a:ea typeface="Londrina Solid"/>
                <a:cs typeface="Londrina Solid"/>
                <a:sym typeface="Londrina Solid"/>
              </a:rPr>
              <a:t>About 40% of British students go on to university. </a:t>
            </a:r>
          </a:p>
        </p:txBody>
      </p:sp>
      <p:sp>
        <p:nvSpPr>
          <p:cNvPr id="216" name="Shape 216"/>
          <p:cNvSpPr/>
          <p:nvPr/>
        </p:nvSpPr>
        <p:spPr>
          <a:xfrm>
            <a:off x="575390" y="2426475"/>
            <a:ext cx="5643600" cy="37857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000">
                <a:solidFill>
                  <a:schemeClr val="dk1"/>
                </a:solidFill>
                <a:latin typeface="Londrina Solid"/>
                <a:ea typeface="Londrina Solid"/>
                <a:cs typeface="Londrina Solid"/>
                <a:sym typeface="Londrina Solid"/>
              </a:rPr>
              <a:t>Academic year 		All Students 	</a:t>
            </a:r>
          </a:p>
          <a:p>
            <a:pPr marL="0" marR="0" lvl="0" indent="0" algn="l" rtl="0">
              <a:spcBef>
                <a:spcPts val="0"/>
              </a:spcBef>
              <a:buSzPct val="25000"/>
              <a:buNone/>
            </a:pPr>
            <a:r>
              <a:rPr lang="en-US" sz="3000">
                <a:solidFill>
                  <a:schemeClr val="dk1"/>
                </a:solidFill>
                <a:latin typeface="Londrina Solid"/>
                <a:ea typeface="Londrina Solid"/>
                <a:cs typeface="Londrina Solid"/>
                <a:sym typeface="Londrina Solid"/>
              </a:rPr>
              <a:t>	</a:t>
            </a:r>
          </a:p>
          <a:p>
            <a:pPr marL="0" marR="0" lvl="0" indent="0" algn="l" rtl="0">
              <a:spcBef>
                <a:spcPts val="0"/>
              </a:spcBef>
              <a:buSzPct val="25000"/>
              <a:buNone/>
            </a:pPr>
            <a:r>
              <a:rPr lang="en-US" sz="3000">
                <a:solidFill>
                  <a:schemeClr val="dk1"/>
                </a:solidFill>
                <a:latin typeface="Londrina Solid"/>
                <a:ea typeface="Londrina Solid"/>
                <a:cs typeface="Londrina Solid"/>
                <a:sym typeface="Londrina Solid"/>
              </a:rPr>
              <a:t>2011/12 				</a:t>
            </a:r>
            <a:r>
              <a:rPr lang="en-US" sz="3000">
                <a:solidFill>
                  <a:srgbClr val="FF0000"/>
                </a:solidFill>
                <a:latin typeface="Londrina Solid"/>
                <a:ea typeface="Londrina Solid"/>
                <a:cs typeface="Londrina Solid"/>
                <a:sym typeface="Londrina Solid"/>
              </a:rPr>
              <a:t>2,496,645 </a:t>
            </a:r>
            <a:r>
              <a:rPr lang="en-US" sz="3000">
                <a:solidFill>
                  <a:schemeClr val="dk1"/>
                </a:solidFill>
                <a:latin typeface="Londrina Solid"/>
                <a:ea typeface="Londrina Solid"/>
                <a:cs typeface="Londrina Solid"/>
                <a:sym typeface="Londrina Solid"/>
              </a:rPr>
              <a:t>			</a:t>
            </a:r>
          </a:p>
          <a:p>
            <a:pPr marL="0" marR="0" lvl="0" indent="0" algn="l" rtl="0">
              <a:spcBef>
                <a:spcPts val="0"/>
              </a:spcBef>
              <a:buSzPct val="25000"/>
              <a:buNone/>
            </a:pPr>
            <a:r>
              <a:rPr lang="en-US" sz="3000">
                <a:solidFill>
                  <a:schemeClr val="dk1"/>
                </a:solidFill>
                <a:latin typeface="Londrina Solid"/>
                <a:ea typeface="Londrina Solid"/>
                <a:cs typeface="Londrina Solid"/>
                <a:sym typeface="Londrina Solid"/>
              </a:rPr>
              <a:t>2010/11 				2,501,295 			</a:t>
            </a:r>
          </a:p>
          <a:p>
            <a:pPr marL="0" marR="0" lvl="0" indent="0" algn="l" rtl="0">
              <a:spcBef>
                <a:spcPts val="0"/>
              </a:spcBef>
              <a:buSzPct val="25000"/>
              <a:buNone/>
            </a:pPr>
            <a:r>
              <a:rPr lang="en-US" sz="3000">
                <a:solidFill>
                  <a:schemeClr val="dk1"/>
                </a:solidFill>
                <a:latin typeface="Londrina Solid"/>
                <a:ea typeface="Londrina Solid"/>
                <a:cs typeface="Londrina Solid"/>
                <a:sym typeface="Londrina Solid"/>
              </a:rPr>
              <a:t>2009/10 				2,493,415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6"/>
                                        </p:tgtEl>
                                        <p:attrNameLst>
                                          <p:attrName>style.visibility</p:attrName>
                                        </p:attrNameLst>
                                      </p:cBhvr>
                                      <p:to>
                                        <p:strVal val="visible"/>
                                      </p:to>
                                    </p:set>
                                    <p:animEffect transition="in" filter="fade">
                                      <p:cBhvr>
                                        <p:cTn id="7" dur="500"/>
                                        <p:tgtEl>
                                          <p:spTgt spid="2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Shape 221"/>
          <p:cNvSpPr txBox="1">
            <a:spLocks noGrp="1"/>
          </p:cNvSpPr>
          <p:nvPr>
            <p:ph type="ctrTitle"/>
          </p:nvPr>
        </p:nvSpPr>
        <p:spPr>
          <a:xfrm>
            <a:off x="685800" y="160007"/>
            <a:ext cx="7772400" cy="605901"/>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Impact"/>
              <a:buNone/>
            </a:pPr>
            <a:r>
              <a:rPr lang="en-US" sz="3959" b="0" i="0" u="none" strike="noStrike" cap="none">
                <a:solidFill>
                  <a:schemeClr val="dk1"/>
                </a:solidFill>
                <a:latin typeface="Londrina Solid"/>
                <a:ea typeface="Londrina Solid"/>
                <a:cs typeface="Londrina Solid"/>
                <a:sym typeface="Londrina Solid"/>
              </a:rPr>
              <a:t>The average British person lives:</a:t>
            </a:r>
          </a:p>
        </p:txBody>
      </p:sp>
      <p:pic>
        <p:nvPicPr>
          <p:cNvPr id="222" name="Shape 222"/>
          <p:cNvPicPr preferRelativeResize="0"/>
          <p:nvPr/>
        </p:nvPicPr>
        <p:blipFill rotWithShape="1">
          <a:blip r:embed="rId3">
            <a:alphaModFix/>
          </a:blip>
          <a:srcRect/>
          <a:stretch/>
        </p:blipFill>
        <p:spPr>
          <a:xfrm>
            <a:off x="-5606" y="1021213"/>
            <a:ext cx="9162775" cy="5836786"/>
          </a:xfrm>
          <a:prstGeom prst="rect">
            <a:avLst/>
          </a:prstGeom>
          <a:noFill/>
          <a:ln>
            <a:noFill/>
          </a:ln>
        </p:spPr>
      </p:pic>
      <p:pic>
        <p:nvPicPr>
          <p:cNvPr id="223" name="Shape 223" descr="Screen Shot 2013-07-08 at 14.14.07.png"/>
          <p:cNvPicPr preferRelativeResize="0"/>
          <p:nvPr/>
        </p:nvPicPr>
        <p:blipFill rotWithShape="1">
          <a:blip r:embed="rId4">
            <a:alphaModFix/>
          </a:blip>
          <a:srcRect/>
          <a:stretch/>
        </p:blipFill>
        <p:spPr>
          <a:xfrm>
            <a:off x="323924" y="1167149"/>
            <a:ext cx="5044500" cy="36132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3"/>
                                        </p:tgtEl>
                                        <p:attrNameLst>
                                          <p:attrName>style.visibility</p:attrName>
                                        </p:attrNameLst>
                                      </p:cBhvr>
                                      <p:to>
                                        <p:strVal val="visible"/>
                                      </p:to>
                                    </p:set>
                                    <p:animEffect transition="in" filter="fade">
                                      <p:cBhvr>
                                        <p:cTn id="7" dur="1000"/>
                                        <p:tgtEl>
                                          <p:spTgt spid="2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pic>
        <p:nvPicPr>
          <p:cNvPr id="229" name="Shape 229"/>
          <p:cNvPicPr preferRelativeResize="0"/>
          <p:nvPr/>
        </p:nvPicPr>
        <p:blipFill rotWithShape="1">
          <a:blip r:embed="rId3">
            <a:alphaModFix amt="51000"/>
          </a:blip>
          <a:srcRect/>
          <a:stretch/>
        </p:blipFill>
        <p:spPr>
          <a:xfrm>
            <a:off x="-425093" y="0"/>
            <a:ext cx="10308297" cy="6858000"/>
          </a:xfrm>
          <a:prstGeom prst="rect">
            <a:avLst/>
          </a:prstGeom>
          <a:noFill/>
          <a:ln>
            <a:noFill/>
          </a:ln>
        </p:spPr>
      </p:pic>
      <p:sp>
        <p:nvSpPr>
          <p:cNvPr id="230" name="Shape 230"/>
          <p:cNvSpPr txBox="1">
            <a:spLocks noGrp="1"/>
          </p:cNvSpPr>
          <p:nvPr>
            <p:ph type="ctrTitle"/>
          </p:nvPr>
        </p:nvSpPr>
        <p:spPr>
          <a:xfrm>
            <a:off x="685800" y="808085"/>
            <a:ext cx="7772400" cy="605901"/>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Impact"/>
              <a:buNone/>
            </a:pPr>
            <a:r>
              <a:rPr lang="en-US" sz="1979" b="0" i="0" u="none" strike="noStrike" cap="none">
                <a:solidFill>
                  <a:schemeClr val="dk1"/>
                </a:solidFill>
                <a:latin typeface="Londrina Solid"/>
                <a:ea typeface="Londrina Solid"/>
                <a:cs typeface="Londrina Solid"/>
                <a:sym typeface="Londrina Solid"/>
              </a:rPr>
              <a:t>Between now and the age you leave school (at 18 years old):</a:t>
            </a:r>
            <a:r>
              <a:rPr lang="en-US" sz="3959" b="0" i="0" u="none" strike="noStrike" cap="none">
                <a:solidFill>
                  <a:schemeClr val="dk1"/>
                </a:solidFill>
                <a:latin typeface="Londrina Solid"/>
                <a:ea typeface="Londrina Solid"/>
                <a:cs typeface="Londrina Solid"/>
                <a:sym typeface="Londrina Solid"/>
              </a:rPr>
              <a:t/>
            </a:r>
            <a:br>
              <a:rPr lang="en-US" sz="3959" b="0" i="0" u="none" strike="noStrike" cap="none">
                <a:solidFill>
                  <a:schemeClr val="dk1"/>
                </a:solidFill>
                <a:latin typeface="Londrina Solid"/>
                <a:ea typeface="Londrina Solid"/>
                <a:cs typeface="Londrina Solid"/>
                <a:sym typeface="Londrina Solid"/>
              </a:rPr>
            </a:br>
            <a:r>
              <a:rPr lang="en-US" sz="3959" b="0" i="0" u="none" strike="noStrike" cap="none">
                <a:solidFill>
                  <a:srgbClr val="FF0000"/>
                </a:solidFill>
                <a:latin typeface="Londrina Solid"/>
                <a:ea typeface="Londrina Solid"/>
                <a:cs typeface="Londrina Solid"/>
                <a:sym typeface="Londrina Solid"/>
              </a:rPr>
              <a:t>Year </a:t>
            </a:r>
            <a:r>
              <a:rPr lang="en-US" sz="3959">
                <a:solidFill>
                  <a:srgbClr val="FF0000"/>
                </a:solidFill>
                <a:latin typeface="Londrina Solid"/>
                <a:ea typeface="Londrina Solid"/>
                <a:cs typeface="Londrina Solid"/>
                <a:sym typeface="Londrina Solid"/>
              </a:rPr>
              <a:t>9</a:t>
            </a:r>
          </a:p>
        </p:txBody>
      </p:sp>
      <p:sp>
        <p:nvSpPr>
          <p:cNvPr id="231" name="Shape 231"/>
          <p:cNvSpPr/>
          <p:nvPr/>
        </p:nvSpPr>
        <p:spPr>
          <a:xfrm>
            <a:off x="189852" y="2232850"/>
            <a:ext cx="8523706" cy="378565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000">
                <a:solidFill>
                  <a:schemeClr val="dk1"/>
                </a:solidFill>
                <a:latin typeface="Londrina Solid"/>
                <a:ea typeface="Londrina Solid"/>
                <a:cs typeface="Londrina Solid"/>
                <a:sym typeface="Londrina Solid"/>
              </a:rPr>
              <a:t>From this week in July 2016 to, Friday, July 14, 2020</a:t>
            </a:r>
          </a:p>
          <a:p>
            <a:pPr marL="0" marR="0" lvl="0" indent="0" algn="l" rtl="0">
              <a:spcBef>
                <a:spcPts val="0"/>
              </a:spcBef>
              <a:buSzPct val="25000"/>
              <a:buNone/>
            </a:pPr>
            <a:r>
              <a:rPr lang="en-US" sz="3000">
                <a:latin typeface="Londrina Solid"/>
                <a:ea typeface="Londrina Solid"/>
                <a:cs typeface="Londrina Solid"/>
                <a:sym typeface="Londrina Solid"/>
              </a:rPr>
              <a:t>Result:</a:t>
            </a:r>
            <a:r>
              <a:rPr lang="en-US" sz="3000">
                <a:solidFill>
                  <a:srgbClr val="FF0000"/>
                </a:solidFill>
                <a:latin typeface="Londrina Solid"/>
                <a:ea typeface="Londrina Solid"/>
                <a:cs typeface="Londrina Solid"/>
                <a:sym typeface="Londrina Solid"/>
              </a:rPr>
              <a:t> 3 years, 24 days.</a:t>
            </a:r>
          </a:p>
          <a:p>
            <a:pPr marL="0" marR="0" lvl="0" indent="0" algn="l" rtl="0">
              <a:spcBef>
                <a:spcPts val="0"/>
              </a:spcBef>
              <a:buNone/>
            </a:pPr>
            <a:endParaRPr sz="3000">
              <a:solidFill>
                <a:schemeClr val="dk1"/>
              </a:solidFill>
              <a:latin typeface="Londrina Solid"/>
              <a:ea typeface="Londrina Solid"/>
              <a:cs typeface="Londrina Solid"/>
              <a:sym typeface="Londrina Solid"/>
            </a:endParaRPr>
          </a:p>
          <a:p>
            <a:pPr marL="0" marR="0" lvl="0" indent="457200" algn="l" rtl="0">
              <a:spcBef>
                <a:spcPts val="0"/>
              </a:spcBef>
              <a:buSzPct val="25000"/>
              <a:buNone/>
            </a:pPr>
            <a:r>
              <a:rPr lang="en-US" sz="3000">
                <a:solidFill>
                  <a:schemeClr val="lt1"/>
                </a:solidFill>
                <a:latin typeface="Londrina Solid"/>
                <a:ea typeface="Londrina Solid"/>
                <a:cs typeface="Londrina Solid"/>
                <a:sym typeface="Londrina Solid"/>
              </a:rPr>
              <a:t>Alternative time units:</a:t>
            </a:r>
          </a:p>
          <a:p>
            <a:pPr marL="2286000" marR="0" lvl="4" indent="-457200" algn="l" rtl="0">
              <a:spcBef>
                <a:spcPts val="0"/>
              </a:spcBef>
              <a:buClr>
                <a:schemeClr val="lt1"/>
              </a:buClr>
              <a:buSzPct val="100000"/>
              <a:buFont typeface="Londrina Solid"/>
              <a:buChar char="•"/>
            </a:pPr>
            <a:r>
              <a:rPr lang="en-US" sz="3000">
                <a:solidFill>
                  <a:schemeClr val="lt1"/>
                </a:solidFill>
                <a:latin typeface="Londrina Solid"/>
                <a:ea typeface="Londrina Solid"/>
                <a:cs typeface="Londrina Solid"/>
                <a:sym typeface="Londrina Solid"/>
              </a:rPr>
              <a:t>2,151,500</a:t>
            </a:r>
            <a:r>
              <a:rPr lang="en-US" sz="3000" b="0" i="0" u="none" strike="noStrike" cap="none">
                <a:solidFill>
                  <a:schemeClr val="lt1"/>
                </a:solidFill>
                <a:latin typeface="Londrina Solid"/>
                <a:ea typeface="Londrina Solid"/>
                <a:cs typeface="Londrina Solid"/>
                <a:sym typeface="Londrina Solid"/>
              </a:rPr>
              <a:t> minutes</a:t>
            </a:r>
          </a:p>
          <a:p>
            <a:pPr marL="2286000" marR="0" lvl="4" indent="-457200" algn="l" rtl="0">
              <a:spcBef>
                <a:spcPts val="0"/>
              </a:spcBef>
              <a:buClr>
                <a:schemeClr val="lt1"/>
              </a:buClr>
              <a:buSzPct val="100000"/>
              <a:buFont typeface="Londrina Solid"/>
              <a:buChar char="•"/>
            </a:pPr>
            <a:r>
              <a:rPr lang="en-US" sz="3000">
                <a:solidFill>
                  <a:schemeClr val="lt1"/>
                </a:solidFill>
                <a:latin typeface="Londrina Solid"/>
                <a:ea typeface="Londrina Solid"/>
                <a:cs typeface="Londrina Solid"/>
                <a:sym typeface="Londrina Solid"/>
              </a:rPr>
              <a:t>39</a:t>
            </a:r>
            <a:r>
              <a:rPr lang="en-US" sz="3000" b="0" i="0" u="none" strike="noStrike" cap="none">
                <a:solidFill>
                  <a:schemeClr val="lt1"/>
                </a:solidFill>
                <a:latin typeface="Londrina Solid"/>
                <a:ea typeface="Londrina Solid"/>
                <a:cs typeface="Londrina Solid"/>
                <a:sym typeface="Londrina Solid"/>
              </a:rPr>
              <a:t>,</a:t>
            </a:r>
            <a:r>
              <a:rPr lang="en-US" sz="3000">
                <a:solidFill>
                  <a:schemeClr val="lt1"/>
                </a:solidFill>
                <a:latin typeface="Londrina Solid"/>
                <a:ea typeface="Londrina Solid"/>
                <a:cs typeface="Londrina Solid"/>
                <a:sym typeface="Londrina Solid"/>
              </a:rPr>
              <a:t>000</a:t>
            </a:r>
            <a:r>
              <a:rPr lang="en-US" sz="3000" b="0" i="0" u="none" strike="noStrike" cap="none">
                <a:solidFill>
                  <a:schemeClr val="lt1"/>
                </a:solidFill>
                <a:latin typeface="Londrina Solid"/>
                <a:ea typeface="Londrina Solid"/>
                <a:cs typeface="Londrina Solid"/>
                <a:sym typeface="Londrina Solid"/>
              </a:rPr>
              <a:t> hours</a:t>
            </a:r>
          </a:p>
          <a:p>
            <a:pPr marL="2286000" marR="0" lvl="4" indent="-457200" algn="l" rtl="0">
              <a:spcBef>
                <a:spcPts val="0"/>
              </a:spcBef>
              <a:buClr>
                <a:srgbClr val="000000"/>
              </a:buClr>
              <a:buSzPct val="100000"/>
              <a:buFont typeface="Londrina Solid"/>
              <a:buChar char="•"/>
            </a:pPr>
            <a:r>
              <a:rPr lang="en-US" sz="3000" b="0" i="0" u="none" strike="noStrike" cap="none">
                <a:latin typeface="Londrina Solid"/>
                <a:ea typeface="Londrina Solid"/>
                <a:cs typeface="Londrina Solid"/>
                <a:sym typeface="Londrina Solid"/>
              </a:rPr>
              <a:t>1</a:t>
            </a:r>
            <a:r>
              <a:rPr lang="en-US" sz="3000">
                <a:latin typeface="Londrina Solid"/>
                <a:ea typeface="Londrina Solid"/>
                <a:cs typeface="Londrina Solid"/>
                <a:sym typeface="Londrina Solid"/>
              </a:rPr>
              <a:t>,494</a:t>
            </a:r>
            <a:r>
              <a:rPr lang="en-US" sz="3000" b="0" i="0" u="none" strike="noStrike" cap="none">
                <a:latin typeface="Londrina Solid"/>
                <a:ea typeface="Londrina Solid"/>
                <a:cs typeface="Londrina Solid"/>
                <a:sym typeface="Londrina Solid"/>
              </a:rPr>
              <a:t> days left at school.</a:t>
            </a:r>
          </a:p>
          <a:p>
            <a:pPr marL="2286000" marR="0" lvl="4" indent="-457200" algn="l" rtl="0">
              <a:spcBef>
                <a:spcPts val="0"/>
              </a:spcBef>
              <a:buClr>
                <a:schemeClr val="lt1"/>
              </a:buClr>
              <a:buSzPct val="100000"/>
              <a:buFont typeface="Londrina Solid"/>
              <a:buChar char="•"/>
            </a:pPr>
            <a:r>
              <a:rPr lang="en-US" sz="3000">
                <a:solidFill>
                  <a:schemeClr val="lt1"/>
                </a:solidFill>
                <a:latin typeface="Londrina Solid"/>
                <a:ea typeface="Londrina Solid"/>
                <a:cs typeface="Londrina Solid"/>
                <a:sym typeface="Londrina Solid"/>
              </a:rPr>
              <a:t>213</a:t>
            </a:r>
            <a:r>
              <a:rPr lang="en-US" sz="3000" b="0" i="0" u="none" strike="noStrike" cap="none">
                <a:solidFill>
                  <a:schemeClr val="lt1"/>
                </a:solidFill>
                <a:latin typeface="Londrina Solid"/>
                <a:ea typeface="Londrina Solid"/>
                <a:cs typeface="Londrina Solid"/>
                <a:sym typeface="Londrina Solid"/>
              </a:rPr>
              <a:t> weeks </a:t>
            </a:r>
          </a:p>
          <a:p>
            <a:pPr marL="2286000" marR="0" lvl="4" indent="-457200" algn="l" rtl="0">
              <a:spcBef>
                <a:spcPts val="0"/>
              </a:spcBef>
              <a:buClr>
                <a:schemeClr val="lt1"/>
              </a:buClr>
              <a:buSzPct val="100000"/>
              <a:buFont typeface="Londrina Solid"/>
              <a:buChar char="•"/>
            </a:pPr>
            <a:r>
              <a:rPr lang="en-US" sz="3000">
                <a:solidFill>
                  <a:schemeClr val="lt1"/>
                </a:solidFill>
                <a:latin typeface="Londrina Solid"/>
                <a:ea typeface="Londrina Solid"/>
                <a:cs typeface="Londrina Solid"/>
                <a:sym typeface="Londrina Solid"/>
              </a:rPr>
              <a:t>without weekends = 1,036 days.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1">
                                            <p:txEl>
                                              <p:pRg st="0" end="0"/>
                                            </p:txEl>
                                          </p:spTgt>
                                        </p:tgtEl>
                                        <p:attrNameLst>
                                          <p:attrName>style.visibility</p:attrName>
                                        </p:attrNameLst>
                                      </p:cBhvr>
                                      <p:to>
                                        <p:strVal val="visible"/>
                                      </p:to>
                                    </p:set>
                                    <p:animEffect transition="in" filter="fade">
                                      <p:cBhvr>
                                        <p:cTn id="7" dur="500"/>
                                        <p:tgtEl>
                                          <p:spTgt spid="2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1">
                                            <p:txEl>
                                              <p:pRg st="1" end="1"/>
                                            </p:txEl>
                                          </p:spTgt>
                                        </p:tgtEl>
                                        <p:attrNameLst>
                                          <p:attrName>style.visibility</p:attrName>
                                        </p:attrNameLst>
                                      </p:cBhvr>
                                      <p:to>
                                        <p:strVal val="visible"/>
                                      </p:to>
                                    </p:set>
                                    <p:animEffect transition="in" filter="fade">
                                      <p:cBhvr>
                                        <p:cTn id="12" dur="500"/>
                                        <p:tgtEl>
                                          <p:spTgt spid="23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1">
                                            <p:txEl>
                                              <p:pRg st="2" end="2"/>
                                            </p:txEl>
                                          </p:spTgt>
                                        </p:tgtEl>
                                        <p:attrNameLst>
                                          <p:attrName>style.visibility</p:attrName>
                                        </p:attrNameLst>
                                      </p:cBhvr>
                                      <p:to>
                                        <p:strVal val="visible"/>
                                      </p:to>
                                    </p:set>
                                    <p:animEffect transition="in" filter="fade">
                                      <p:cBhvr>
                                        <p:cTn id="17" dur="500"/>
                                        <p:tgtEl>
                                          <p:spTgt spid="23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1">
                                            <p:txEl>
                                              <p:pRg st="3" end="3"/>
                                            </p:txEl>
                                          </p:spTgt>
                                        </p:tgtEl>
                                        <p:attrNameLst>
                                          <p:attrName>style.visibility</p:attrName>
                                        </p:attrNameLst>
                                      </p:cBhvr>
                                      <p:to>
                                        <p:strVal val="visible"/>
                                      </p:to>
                                    </p:set>
                                    <p:animEffect transition="in" filter="fade">
                                      <p:cBhvr>
                                        <p:cTn id="22" dur="500"/>
                                        <p:tgtEl>
                                          <p:spTgt spid="23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1">
                                            <p:txEl>
                                              <p:pRg st="4" end="4"/>
                                            </p:txEl>
                                          </p:spTgt>
                                        </p:tgtEl>
                                        <p:attrNameLst>
                                          <p:attrName>style.visibility</p:attrName>
                                        </p:attrNameLst>
                                      </p:cBhvr>
                                      <p:to>
                                        <p:strVal val="visible"/>
                                      </p:to>
                                    </p:set>
                                    <p:animEffect transition="in" filter="fade">
                                      <p:cBhvr>
                                        <p:cTn id="27" dur="500"/>
                                        <p:tgtEl>
                                          <p:spTgt spid="23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31">
                                            <p:txEl>
                                              <p:pRg st="5" end="5"/>
                                            </p:txEl>
                                          </p:spTgt>
                                        </p:tgtEl>
                                        <p:attrNameLst>
                                          <p:attrName>style.visibility</p:attrName>
                                        </p:attrNameLst>
                                      </p:cBhvr>
                                      <p:to>
                                        <p:strVal val="visible"/>
                                      </p:to>
                                    </p:set>
                                    <p:animEffect transition="in" filter="fade">
                                      <p:cBhvr>
                                        <p:cTn id="32" dur="500"/>
                                        <p:tgtEl>
                                          <p:spTgt spid="23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31">
                                            <p:txEl>
                                              <p:pRg st="6" end="6"/>
                                            </p:txEl>
                                          </p:spTgt>
                                        </p:tgtEl>
                                        <p:attrNameLst>
                                          <p:attrName>style.visibility</p:attrName>
                                        </p:attrNameLst>
                                      </p:cBhvr>
                                      <p:to>
                                        <p:strVal val="visible"/>
                                      </p:to>
                                    </p:set>
                                    <p:animEffect transition="in" filter="fade">
                                      <p:cBhvr>
                                        <p:cTn id="37" dur="500"/>
                                        <p:tgtEl>
                                          <p:spTgt spid="231">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31">
                                            <p:txEl>
                                              <p:pRg st="7" end="7"/>
                                            </p:txEl>
                                          </p:spTgt>
                                        </p:tgtEl>
                                        <p:attrNameLst>
                                          <p:attrName>style.visibility</p:attrName>
                                        </p:attrNameLst>
                                      </p:cBhvr>
                                      <p:to>
                                        <p:strVal val="visible"/>
                                      </p:to>
                                    </p:set>
                                    <p:animEffect transition="in" filter="fade">
                                      <p:cBhvr>
                                        <p:cTn id="42" dur="500"/>
                                        <p:tgtEl>
                                          <p:spTgt spid="231">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31">
                                            <p:txEl>
                                              <p:pRg st="8" end="8"/>
                                            </p:txEl>
                                          </p:spTgt>
                                        </p:tgtEl>
                                        <p:attrNameLst>
                                          <p:attrName>style.visibility</p:attrName>
                                        </p:attrNameLst>
                                      </p:cBhvr>
                                      <p:to>
                                        <p:strVal val="visible"/>
                                      </p:to>
                                    </p:set>
                                    <p:animEffect transition="in" filter="fade">
                                      <p:cBhvr>
                                        <p:cTn id="47" dur="500"/>
                                        <p:tgtEl>
                                          <p:spTgt spid="23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Shape 236"/>
          <p:cNvSpPr txBox="1">
            <a:spLocks noGrp="1"/>
          </p:cNvSpPr>
          <p:nvPr>
            <p:ph type="ctrTitle"/>
          </p:nvPr>
        </p:nvSpPr>
        <p:spPr>
          <a:xfrm>
            <a:off x="685800" y="160007"/>
            <a:ext cx="7772400" cy="605901"/>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Impact"/>
              <a:buNone/>
            </a:pPr>
            <a:r>
              <a:rPr lang="en-US" sz="3959" b="0" i="0" u="none" strike="noStrike" cap="none">
                <a:solidFill>
                  <a:schemeClr val="dk1"/>
                </a:solidFill>
                <a:latin typeface="Londrina Solid"/>
                <a:ea typeface="Londrina Solid"/>
                <a:cs typeface="Londrina Solid"/>
                <a:sym typeface="Londrina Solid"/>
              </a:rPr>
              <a:t>In a lifetime, it is predicted you will:</a:t>
            </a:r>
          </a:p>
        </p:txBody>
      </p:sp>
      <p:sp>
        <p:nvSpPr>
          <p:cNvPr id="237" name="Shape 237"/>
          <p:cNvSpPr/>
          <p:nvPr/>
        </p:nvSpPr>
        <p:spPr>
          <a:xfrm>
            <a:off x="90128" y="4494614"/>
            <a:ext cx="9053870" cy="1938991"/>
          </a:xfrm>
          <a:prstGeom prst="rect">
            <a:avLst/>
          </a:prstGeom>
          <a:noFill/>
          <a:ln>
            <a:noFill/>
          </a:ln>
        </p:spPr>
        <p:txBody>
          <a:bodyPr lIns="91425" tIns="45700" rIns="91425" bIns="45700" anchor="t" anchorCtr="0">
            <a:noAutofit/>
          </a:bodyPr>
          <a:lstStyle/>
          <a:p>
            <a:pPr marL="457200" marR="0" lvl="0" indent="-457200" algn="l" rtl="0">
              <a:spcBef>
                <a:spcPts val="0"/>
              </a:spcBef>
              <a:buClr>
                <a:schemeClr val="dk1"/>
              </a:buClr>
              <a:buSzPct val="100000"/>
              <a:buFont typeface="Londrina Solid"/>
              <a:buChar char="•"/>
            </a:pPr>
            <a:r>
              <a:rPr lang="en-US" sz="3000">
                <a:solidFill>
                  <a:schemeClr val="dk1"/>
                </a:solidFill>
                <a:latin typeface="Londrina Solid"/>
                <a:ea typeface="Londrina Solid"/>
                <a:cs typeface="Londrina Solid"/>
                <a:sym typeface="Londrina Solid"/>
              </a:rPr>
              <a:t>Spend </a:t>
            </a:r>
            <a:r>
              <a:rPr lang="en-US" sz="3000">
                <a:solidFill>
                  <a:srgbClr val="FF0000"/>
                </a:solidFill>
                <a:latin typeface="Londrina Solid"/>
                <a:ea typeface="Londrina Solid"/>
                <a:cs typeface="Londrina Solid"/>
                <a:sym typeface="Londrina Solid"/>
              </a:rPr>
              <a:t>18 minutes every week </a:t>
            </a:r>
            <a:r>
              <a:rPr lang="en-US" sz="3000">
                <a:solidFill>
                  <a:schemeClr val="dk1"/>
                </a:solidFill>
                <a:latin typeface="Londrina Solid"/>
                <a:ea typeface="Londrina Solid"/>
                <a:cs typeface="Londrina Solid"/>
                <a:sym typeface="Londrina Solid"/>
              </a:rPr>
              <a:t>cleaning their teeth.</a:t>
            </a:r>
          </a:p>
          <a:p>
            <a:pPr marL="457200" marR="0" lvl="0" indent="-457200" algn="l" rtl="0">
              <a:spcBef>
                <a:spcPts val="0"/>
              </a:spcBef>
              <a:buClr>
                <a:schemeClr val="dk1"/>
              </a:buClr>
              <a:buFont typeface="Arial"/>
              <a:buNone/>
            </a:pPr>
            <a:endParaRPr sz="3000">
              <a:solidFill>
                <a:schemeClr val="dk1"/>
              </a:solidFill>
              <a:latin typeface="Londrina Solid"/>
              <a:ea typeface="Londrina Solid"/>
              <a:cs typeface="Londrina Solid"/>
              <a:sym typeface="Londrina Solid"/>
            </a:endParaRPr>
          </a:p>
          <a:p>
            <a:pPr marL="457200" marR="0" lvl="0" indent="-457200" algn="l" rtl="0">
              <a:spcBef>
                <a:spcPts val="0"/>
              </a:spcBef>
              <a:buClr>
                <a:schemeClr val="dk1"/>
              </a:buClr>
              <a:buSzPct val="100000"/>
              <a:buFont typeface="Londrina Solid"/>
              <a:buChar char="•"/>
            </a:pPr>
            <a:r>
              <a:rPr lang="en-US" sz="3000">
                <a:solidFill>
                  <a:schemeClr val="dk1"/>
                </a:solidFill>
                <a:latin typeface="Londrina Solid"/>
                <a:ea typeface="Londrina Solid"/>
                <a:cs typeface="Londrina Solid"/>
                <a:sym typeface="Londrina Solid"/>
              </a:rPr>
              <a:t>This means you will brush your teeth </a:t>
            </a:r>
            <a:r>
              <a:rPr lang="en-US" sz="3000">
                <a:solidFill>
                  <a:srgbClr val="FF0000"/>
                </a:solidFill>
                <a:latin typeface="Londrina Solid"/>
                <a:ea typeface="Londrina Solid"/>
                <a:cs typeface="Londrina Solid"/>
                <a:sym typeface="Londrina Solid"/>
              </a:rPr>
              <a:t>for 1,248 hours</a:t>
            </a:r>
            <a:r>
              <a:rPr lang="en-US" sz="3000">
                <a:solidFill>
                  <a:schemeClr val="dk1"/>
                </a:solidFill>
                <a:latin typeface="Londrina Solid"/>
                <a:ea typeface="Londrina Solid"/>
                <a:cs typeface="Londrina Solid"/>
                <a:sym typeface="Londrina Solid"/>
              </a:rPr>
              <a:t>.</a:t>
            </a:r>
          </a:p>
          <a:p>
            <a:pPr marL="457200" marR="0" lvl="0" indent="-457200" algn="l" rtl="0">
              <a:spcBef>
                <a:spcPts val="0"/>
              </a:spcBef>
              <a:buClr>
                <a:schemeClr val="dk1"/>
              </a:buClr>
              <a:buSzPct val="100000"/>
              <a:buFont typeface="Londrina Solid"/>
              <a:buChar char="•"/>
            </a:pPr>
            <a:r>
              <a:rPr lang="en-US" sz="3000">
                <a:solidFill>
                  <a:schemeClr val="dk1"/>
                </a:solidFill>
                <a:latin typeface="Londrina Solid"/>
                <a:ea typeface="Londrina Solid"/>
                <a:cs typeface="Londrina Solid"/>
                <a:sym typeface="Londrina Solid"/>
              </a:rPr>
              <a:t>This is 2 full months (24hrs) non-stop brushing.</a:t>
            </a:r>
          </a:p>
        </p:txBody>
      </p:sp>
      <p:pic>
        <p:nvPicPr>
          <p:cNvPr id="238" name="Shape 238"/>
          <p:cNvPicPr preferRelativeResize="0"/>
          <p:nvPr/>
        </p:nvPicPr>
        <p:blipFill rotWithShape="1">
          <a:blip r:embed="rId3">
            <a:alphaModFix/>
          </a:blip>
          <a:srcRect/>
          <a:stretch/>
        </p:blipFill>
        <p:spPr>
          <a:xfrm>
            <a:off x="1963988" y="978584"/>
            <a:ext cx="4907337" cy="333459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7"/>
                                        </p:tgtEl>
                                        <p:attrNameLst>
                                          <p:attrName>style.visibility</p:attrName>
                                        </p:attrNameLst>
                                      </p:cBhvr>
                                      <p:to>
                                        <p:strVal val="visible"/>
                                      </p:to>
                                    </p:set>
                                    <p:animEffect transition="in" filter="fade">
                                      <p:cBhvr>
                                        <p:cTn id="7" dur="1000"/>
                                        <p:tgtEl>
                                          <p:spTgt spid="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pic>
        <p:nvPicPr>
          <p:cNvPr id="243" name="Shape 243"/>
          <p:cNvPicPr preferRelativeResize="0"/>
          <p:nvPr/>
        </p:nvPicPr>
        <p:blipFill rotWithShape="1">
          <a:blip r:embed="rId3">
            <a:alphaModFix/>
          </a:blip>
          <a:srcRect/>
          <a:stretch/>
        </p:blipFill>
        <p:spPr>
          <a:xfrm>
            <a:off x="0" y="971033"/>
            <a:ext cx="9153217" cy="5649744"/>
          </a:xfrm>
          <a:prstGeom prst="rect">
            <a:avLst/>
          </a:prstGeom>
          <a:noFill/>
          <a:ln>
            <a:noFill/>
          </a:ln>
        </p:spPr>
      </p:pic>
      <p:sp>
        <p:nvSpPr>
          <p:cNvPr id="244" name="Shape 244"/>
          <p:cNvSpPr txBox="1">
            <a:spLocks noGrp="1"/>
          </p:cNvSpPr>
          <p:nvPr>
            <p:ph type="ctrTitle"/>
          </p:nvPr>
        </p:nvSpPr>
        <p:spPr>
          <a:xfrm>
            <a:off x="685800" y="160007"/>
            <a:ext cx="7772400" cy="605901"/>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Impact"/>
              <a:buNone/>
            </a:pPr>
            <a:r>
              <a:rPr lang="en-US" sz="3959" b="0" i="0" u="none" strike="noStrike" cap="none">
                <a:solidFill>
                  <a:schemeClr val="dk1"/>
                </a:solidFill>
                <a:latin typeface="Londrina Solid"/>
                <a:ea typeface="Londrina Solid"/>
                <a:cs typeface="Londrina Solid"/>
                <a:sym typeface="Londrina Solid"/>
              </a:rPr>
              <a:t>In a lifetime, it is predicted you will:</a:t>
            </a:r>
          </a:p>
        </p:txBody>
      </p:sp>
      <p:sp>
        <p:nvSpPr>
          <p:cNvPr id="245" name="Shape 245"/>
          <p:cNvSpPr/>
          <p:nvPr/>
        </p:nvSpPr>
        <p:spPr>
          <a:xfrm>
            <a:off x="5928928" y="2311565"/>
            <a:ext cx="2700502" cy="147732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000">
                <a:solidFill>
                  <a:schemeClr val="dk1"/>
                </a:solidFill>
                <a:latin typeface="Londrina Solid"/>
                <a:ea typeface="Londrina Solid"/>
                <a:cs typeface="Londrina Solid"/>
                <a:sym typeface="Londrina Solid"/>
              </a:rPr>
              <a:t>Be observed on </a:t>
            </a:r>
          </a:p>
          <a:p>
            <a:pPr marL="0" marR="0" lvl="0" indent="0" algn="l" rtl="0">
              <a:spcBef>
                <a:spcPts val="0"/>
              </a:spcBef>
              <a:buSzPct val="25000"/>
              <a:buNone/>
            </a:pPr>
            <a:r>
              <a:rPr lang="en-US" sz="3000">
                <a:solidFill>
                  <a:schemeClr val="dk1"/>
                </a:solidFill>
                <a:latin typeface="Londrina Solid"/>
                <a:ea typeface="Londrina Solid"/>
                <a:cs typeface="Londrina Solid"/>
                <a:sym typeface="Londrina Solid"/>
              </a:rPr>
              <a:t>CCTV camera </a:t>
            </a:r>
            <a:r>
              <a:rPr lang="en-US" sz="3000">
                <a:solidFill>
                  <a:srgbClr val="FFFFFF"/>
                </a:solidFill>
                <a:latin typeface="Londrina Solid"/>
                <a:ea typeface="Londrina Solid"/>
                <a:cs typeface="Londrina Solid"/>
                <a:sym typeface="Londrina Solid"/>
              </a:rPr>
              <a:t>300 times a day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5">
                                            <p:txEl>
                                              <p:pRg st="0" end="0"/>
                                            </p:txEl>
                                          </p:spTgt>
                                        </p:tgtEl>
                                        <p:attrNameLst>
                                          <p:attrName>style.visibility</p:attrName>
                                        </p:attrNameLst>
                                      </p:cBhvr>
                                      <p:to>
                                        <p:strVal val="visible"/>
                                      </p:to>
                                    </p:set>
                                    <p:animEffect transition="in" filter="fade">
                                      <p:cBhvr>
                                        <p:cTn id="7" dur="500"/>
                                        <p:tgtEl>
                                          <p:spTgt spid="24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5">
                                            <p:txEl>
                                              <p:pRg st="1" end="1"/>
                                            </p:txEl>
                                          </p:spTgt>
                                        </p:tgtEl>
                                        <p:attrNameLst>
                                          <p:attrName>style.visibility</p:attrName>
                                        </p:attrNameLst>
                                      </p:cBhvr>
                                      <p:to>
                                        <p:strVal val="visible"/>
                                      </p:to>
                                    </p:set>
                                    <p:animEffect transition="in" filter="fade">
                                      <p:cBhvr>
                                        <p:cTn id="12" dur="500"/>
                                        <p:tgtEl>
                                          <p:spTgt spid="24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pic>
        <p:nvPicPr>
          <p:cNvPr id="250" name="Shape 250"/>
          <p:cNvPicPr preferRelativeResize="0"/>
          <p:nvPr/>
        </p:nvPicPr>
        <p:blipFill rotWithShape="1">
          <a:blip r:embed="rId3">
            <a:alphaModFix/>
          </a:blip>
          <a:srcRect/>
          <a:stretch/>
        </p:blipFill>
        <p:spPr>
          <a:xfrm>
            <a:off x="1776538" y="1023819"/>
            <a:ext cx="6681662" cy="4744303"/>
          </a:xfrm>
          <a:prstGeom prst="rect">
            <a:avLst/>
          </a:prstGeom>
          <a:noFill/>
          <a:ln>
            <a:noFill/>
          </a:ln>
        </p:spPr>
      </p:pic>
      <p:sp>
        <p:nvSpPr>
          <p:cNvPr id="251" name="Shape 251"/>
          <p:cNvSpPr txBox="1">
            <a:spLocks noGrp="1"/>
          </p:cNvSpPr>
          <p:nvPr>
            <p:ph type="ctrTitle"/>
          </p:nvPr>
        </p:nvSpPr>
        <p:spPr>
          <a:xfrm>
            <a:off x="685800" y="160007"/>
            <a:ext cx="7772400" cy="605901"/>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Impact"/>
              <a:buNone/>
            </a:pPr>
            <a:r>
              <a:rPr lang="en-US" sz="3959" b="0" i="0" u="none" strike="noStrike" cap="none">
                <a:solidFill>
                  <a:schemeClr val="dk1"/>
                </a:solidFill>
                <a:latin typeface="Londrina Solid"/>
                <a:ea typeface="Londrina Solid"/>
                <a:cs typeface="Londrina Solid"/>
                <a:sym typeface="Londrina Solid"/>
              </a:rPr>
              <a:t>In a lifetime, it is predicted you will:</a:t>
            </a:r>
          </a:p>
        </p:txBody>
      </p:sp>
      <p:sp>
        <p:nvSpPr>
          <p:cNvPr id="252" name="Shape 252"/>
          <p:cNvSpPr/>
          <p:nvPr/>
        </p:nvSpPr>
        <p:spPr>
          <a:xfrm>
            <a:off x="634987" y="5579148"/>
            <a:ext cx="8162087" cy="147732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000">
                <a:solidFill>
                  <a:schemeClr val="dk1"/>
                </a:solidFill>
                <a:latin typeface="Londrina Solid"/>
                <a:ea typeface="Londrina Solid"/>
                <a:cs typeface="Londrina Solid"/>
                <a:sym typeface="Londrina Solid"/>
              </a:rPr>
              <a:t>The average person swallows </a:t>
            </a:r>
          </a:p>
          <a:p>
            <a:pPr marL="0" marR="0" lvl="0" indent="0" algn="ctr" rtl="0">
              <a:spcBef>
                <a:spcPts val="0"/>
              </a:spcBef>
              <a:buSzPct val="25000"/>
              <a:buNone/>
            </a:pPr>
            <a:r>
              <a:rPr lang="en-US" sz="3000">
                <a:solidFill>
                  <a:srgbClr val="FF0000"/>
                </a:solidFill>
                <a:latin typeface="Londrina Solid"/>
                <a:ea typeface="Londrina Solid"/>
                <a:cs typeface="Londrina Solid"/>
                <a:sym typeface="Londrina Solid"/>
              </a:rPr>
              <a:t>8 spiders </a:t>
            </a:r>
            <a:r>
              <a:rPr lang="en-US" sz="3000">
                <a:solidFill>
                  <a:schemeClr val="dk1"/>
                </a:solidFill>
                <a:latin typeface="Londrina Solid"/>
                <a:ea typeface="Londrina Solid"/>
                <a:cs typeface="Londrina Solid"/>
                <a:sym typeface="Londrina Solid"/>
              </a:rPr>
              <a:t>a year while asleep.”</a:t>
            </a:r>
          </a:p>
          <a:p>
            <a:pPr marL="0" marR="0" lvl="0" indent="0" algn="l" rtl="0">
              <a:spcBef>
                <a:spcPts val="0"/>
              </a:spcBef>
              <a:buNone/>
            </a:pPr>
            <a:endParaRPr sz="3000">
              <a:solidFill>
                <a:schemeClr val="dk1"/>
              </a:solidFill>
              <a:latin typeface="Londrina Solid"/>
              <a:ea typeface="Londrina Solid"/>
              <a:cs typeface="Londrina Solid"/>
              <a:sym typeface="Londrina Soli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2"/>
                                        </p:tgtEl>
                                        <p:attrNameLst>
                                          <p:attrName>style.visibility</p:attrName>
                                        </p:attrNameLst>
                                      </p:cBhvr>
                                      <p:to>
                                        <p:strVal val="visible"/>
                                      </p:to>
                                    </p:set>
                                    <p:animEffect transition="in" filter="fade">
                                      <p:cBhvr>
                                        <p:cTn id="7" dur="500"/>
                                        <p:tgtEl>
                                          <p:spTgt spid="2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pic>
        <p:nvPicPr>
          <p:cNvPr id="257" name="Shape 257"/>
          <p:cNvPicPr preferRelativeResize="0"/>
          <p:nvPr/>
        </p:nvPicPr>
        <p:blipFill rotWithShape="1">
          <a:blip r:embed="rId3">
            <a:alphaModFix amt="57000"/>
          </a:blip>
          <a:srcRect/>
          <a:stretch/>
        </p:blipFill>
        <p:spPr>
          <a:xfrm>
            <a:off x="0" y="993770"/>
            <a:ext cx="9178989" cy="5726891"/>
          </a:xfrm>
          <a:prstGeom prst="rect">
            <a:avLst/>
          </a:prstGeom>
          <a:noFill/>
          <a:ln>
            <a:noFill/>
          </a:ln>
        </p:spPr>
      </p:pic>
      <p:sp>
        <p:nvSpPr>
          <p:cNvPr id="258" name="Shape 258"/>
          <p:cNvSpPr txBox="1">
            <a:spLocks noGrp="1"/>
          </p:cNvSpPr>
          <p:nvPr>
            <p:ph type="ctrTitle"/>
          </p:nvPr>
        </p:nvSpPr>
        <p:spPr>
          <a:xfrm>
            <a:off x="685800" y="160007"/>
            <a:ext cx="7772400" cy="605901"/>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Impact"/>
              <a:buNone/>
            </a:pPr>
            <a:r>
              <a:rPr lang="en-US" sz="3959" b="0" i="0" u="none" strike="noStrike" cap="none">
                <a:solidFill>
                  <a:schemeClr val="dk1"/>
                </a:solidFill>
                <a:latin typeface="Londrina Solid"/>
                <a:ea typeface="Londrina Solid"/>
                <a:cs typeface="Londrina Solid"/>
                <a:sym typeface="Londrina Solid"/>
              </a:rPr>
              <a:t>In a lifetime, it is predicted you will:</a:t>
            </a:r>
          </a:p>
        </p:txBody>
      </p:sp>
      <p:sp>
        <p:nvSpPr>
          <p:cNvPr id="259" name="Shape 259"/>
          <p:cNvSpPr/>
          <p:nvPr/>
        </p:nvSpPr>
        <p:spPr>
          <a:xfrm>
            <a:off x="570775" y="3105825"/>
            <a:ext cx="7092600" cy="24006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000">
                <a:solidFill>
                  <a:schemeClr val="dk1"/>
                </a:solidFill>
                <a:latin typeface="Londrina Solid"/>
                <a:ea typeface="Londrina Solid"/>
                <a:cs typeface="Londrina Solid"/>
                <a:sym typeface="Londrina Solid"/>
              </a:rPr>
              <a:t>If you worked for 20 years, your average salary would be £39,000.</a:t>
            </a:r>
          </a:p>
          <a:p>
            <a:pPr marL="0" marR="0" lvl="0" indent="0" algn="l" rtl="0">
              <a:spcBef>
                <a:spcPts val="0"/>
              </a:spcBef>
              <a:buNone/>
            </a:pPr>
            <a:endParaRPr sz="3000">
              <a:solidFill>
                <a:schemeClr val="dk1"/>
              </a:solidFill>
              <a:latin typeface="Londrina Solid"/>
              <a:ea typeface="Londrina Solid"/>
              <a:cs typeface="Londrina Solid"/>
              <a:sym typeface="Londrina Solid"/>
            </a:endParaRPr>
          </a:p>
          <a:p>
            <a:pPr marL="0" marR="0" lvl="0" indent="0" algn="l" rtl="0">
              <a:spcBef>
                <a:spcPts val="0"/>
              </a:spcBef>
              <a:buSzPct val="25000"/>
              <a:buNone/>
            </a:pPr>
            <a:r>
              <a:rPr lang="en-US" sz="3000">
                <a:solidFill>
                  <a:schemeClr val="dk1"/>
                </a:solidFill>
                <a:latin typeface="Londrina Solid"/>
                <a:ea typeface="Londrina Solid"/>
                <a:cs typeface="Londrina Solid"/>
                <a:sym typeface="Londrina Solid"/>
              </a:rPr>
              <a:t>That’s approximately </a:t>
            </a:r>
            <a:r>
              <a:rPr lang="en-US" sz="3000">
                <a:solidFill>
                  <a:srgbClr val="FF0000"/>
                </a:solidFill>
                <a:latin typeface="Londrina Solid"/>
                <a:ea typeface="Londrina Solid"/>
                <a:cs typeface="Londrina Solid"/>
                <a:sym typeface="Londrina Solid"/>
              </a:rPr>
              <a:t>£1,560,000 </a:t>
            </a:r>
            <a:r>
              <a:rPr lang="en-US" sz="3000">
                <a:solidFill>
                  <a:schemeClr val="dk1"/>
                </a:solidFill>
                <a:latin typeface="Londrina Solid"/>
                <a:ea typeface="Londrina Solid"/>
                <a:cs typeface="Londrina Solid"/>
                <a:sym typeface="Londrina Solid"/>
              </a:rPr>
              <a:t>in earnings over 40 years...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9">
                                            <p:txEl>
                                              <p:pRg st="0" end="0"/>
                                            </p:txEl>
                                          </p:spTgt>
                                        </p:tgtEl>
                                        <p:attrNameLst>
                                          <p:attrName>style.visibility</p:attrName>
                                        </p:attrNameLst>
                                      </p:cBhvr>
                                      <p:to>
                                        <p:strVal val="visible"/>
                                      </p:to>
                                    </p:set>
                                    <p:animEffect transition="in" filter="fade">
                                      <p:cBhvr>
                                        <p:cTn id="7" dur="500"/>
                                        <p:tgtEl>
                                          <p:spTgt spid="2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9">
                                            <p:txEl>
                                              <p:pRg st="1" end="1"/>
                                            </p:txEl>
                                          </p:spTgt>
                                        </p:tgtEl>
                                        <p:attrNameLst>
                                          <p:attrName>style.visibility</p:attrName>
                                        </p:attrNameLst>
                                      </p:cBhvr>
                                      <p:to>
                                        <p:strVal val="visible"/>
                                      </p:to>
                                    </p:set>
                                    <p:animEffect transition="in" filter="fade">
                                      <p:cBhvr>
                                        <p:cTn id="12" dur="500"/>
                                        <p:tgtEl>
                                          <p:spTgt spid="25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9">
                                            <p:txEl>
                                              <p:pRg st="2" end="2"/>
                                            </p:txEl>
                                          </p:spTgt>
                                        </p:tgtEl>
                                        <p:attrNameLst>
                                          <p:attrName>style.visibility</p:attrName>
                                        </p:attrNameLst>
                                      </p:cBhvr>
                                      <p:to>
                                        <p:strVal val="visible"/>
                                      </p:to>
                                    </p:set>
                                    <p:animEffect transition="in" filter="fade">
                                      <p:cBhvr>
                                        <p:cTn id="17" dur="500"/>
                                        <p:tgtEl>
                                          <p:spTgt spid="25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Shape 133"/>
          <p:cNvSpPr txBox="1">
            <a:spLocks noGrp="1"/>
          </p:cNvSpPr>
          <p:nvPr>
            <p:ph type="ctrTitle"/>
          </p:nvPr>
        </p:nvSpPr>
        <p:spPr>
          <a:xfrm>
            <a:off x="311708" y="992766"/>
            <a:ext cx="8520600" cy="986505"/>
          </a:xfrm>
          <a:prstGeom prst="rect">
            <a:avLst/>
          </a:prstGeom>
        </p:spPr>
        <p:txBody>
          <a:bodyPr lIns="91425" tIns="91425" rIns="91425" bIns="91425" anchor="b" anchorCtr="0">
            <a:noAutofit/>
          </a:bodyPr>
          <a:lstStyle/>
          <a:p>
            <a:pPr lvl="0" rtl="0">
              <a:spcBef>
                <a:spcPts val="0"/>
              </a:spcBef>
              <a:buNone/>
            </a:pPr>
            <a:r>
              <a:rPr lang="en-US" sz="7200" dirty="0" smtClean="0">
                <a:latin typeface="Londrina Solid"/>
                <a:ea typeface="Londrina Solid"/>
                <a:cs typeface="Londrina Solid"/>
                <a:sym typeface="Londrina Solid"/>
              </a:rPr>
              <a:t>Copyright Notice</a:t>
            </a:r>
            <a:endParaRPr lang="en-US" sz="7200" dirty="0">
              <a:latin typeface="Londrina Solid"/>
              <a:ea typeface="Londrina Solid"/>
              <a:cs typeface="Londrina Solid"/>
              <a:sym typeface="Londrina Solid"/>
            </a:endParaRPr>
          </a:p>
        </p:txBody>
      </p:sp>
      <p:sp>
        <p:nvSpPr>
          <p:cNvPr id="134" name="Shape 134"/>
          <p:cNvSpPr txBox="1">
            <a:spLocks noGrp="1"/>
          </p:cNvSpPr>
          <p:nvPr>
            <p:ph type="subTitle" idx="1"/>
          </p:nvPr>
        </p:nvSpPr>
        <p:spPr>
          <a:xfrm>
            <a:off x="311708" y="2262549"/>
            <a:ext cx="8520600" cy="1056900"/>
          </a:xfrm>
          <a:prstGeom prst="rect">
            <a:avLst/>
          </a:prstGeom>
        </p:spPr>
        <p:txBody>
          <a:bodyPr lIns="91425" tIns="91425" rIns="91425" bIns="91425" anchor="t" anchorCtr="0">
            <a:noAutofit/>
          </a:bodyPr>
          <a:lstStyle/>
          <a:p>
            <a:pPr algn="l"/>
            <a:r>
              <a:rPr lang="en-US" sz="1400" kern="1200" dirty="0">
                <a:solidFill>
                  <a:schemeClr val="dk1"/>
                </a:solidFill>
                <a:latin typeface="Calibri"/>
                <a:ea typeface="Calibri"/>
                <a:cs typeface="Calibri"/>
                <a:sym typeface="Calibri"/>
              </a:rPr>
              <a:t>This presentation by @</a:t>
            </a:r>
            <a:r>
              <a:rPr lang="en-US" sz="1400" kern="1200" dirty="0" err="1">
                <a:solidFill>
                  <a:schemeClr val="dk1"/>
                </a:solidFill>
                <a:latin typeface="Calibri"/>
                <a:ea typeface="Calibri"/>
                <a:cs typeface="Calibri"/>
                <a:sym typeface="Calibri"/>
              </a:rPr>
              <a:t>TeacherToolkit</a:t>
            </a:r>
            <a:r>
              <a:rPr lang="en-US" sz="1400" kern="1200" dirty="0">
                <a:solidFill>
                  <a:schemeClr val="dk1"/>
                </a:solidFill>
                <a:latin typeface="Calibri"/>
                <a:ea typeface="Calibri"/>
                <a:cs typeface="Calibri"/>
                <a:sym typeface="Calibri"/>
              </a:rPr>
              <a:t> ( </a:t>
            </a:r>
            <a:r>
              <a:rPr lang="en-US" sz="1400" u="sng" kern="1200" dirty="0">
                <a:solidFill>
                  <a:schemeClr val="dk1"/>
                </a:solidFill>
                <a:latin typeface="Calibri"/>
                <a:ea typeface="Calibri"/>
                <a:cs typeface="Calibri"/>
                <a:sym typeface="Calibri"/>
                <a:hlinkClick r:id="rId3"/>
              </a:rPr>
              <a:t>Ross Morrison McGill</a:t>
            </a:r>
            <a:r>
              <a:rPr lang="en-US" sz="1400" kern="1200" dirty="0">
                <a:solidFill>
                  <a:schemeClr val="dk1"/>
                </a:solidFill>
                <a:latin typeface="Calibri"/>
                <a:ea typeface="Calibri"/>
                <a:cs typeface="Calibri"/>
                <a:sym typeface="Calibri"/>
              </a:rPr>
              <a:t> ) and is licensed under a </a:t>
            </a:r>
            <a:r>
              <a:rPr lang="en-US" sz="1400" u="sng" kern="1200" dirty="0">
                <a:solidFill>
                  <a:schemeClr val="dk1"/>
                </a:solidFill>
                <a:latin typeface="Calibri"/>
                <a:ea typeface="Calibri"/>
                <a:cs typeface="Calibri"/>
                <a:sym typeface="Calibri"/>
                <a:hlinkClick r:id="rId4"/>
              </a:rPr>
              <a:t>Creative Commons Attribution-</a:t>
            </a:r>
            <a:r>
              <a:rPr lang="en-US" sz="1400" u="sng" kern="1200" dirty="0" err="1">
                <a:solidFill>
                  <a:schemeClr val="dk1"/>
                </a:solidFill>
                <a:latin typeface="Calibri"/>
                <a:ea typeface="Calibri"/>
                <a:cs typeface="Calibri"/>
                <a:sym typeface="Calibri"/>
                <a:hlinkClick r:id="rId4"/>
              </a:rPr>
              <a:t>NonCommercial</a:t>
            </a:r>
            <a:r>
              <a:rPr lang="en-US" sz="1400" u="sng" kern="1200" dirty="0">
                <a:solidFill>
                  <a:schemeClr val="dk1"/>
                </a:solidFill>
                <a:latin typeface="Calibri"/>
                <a:ea typeface="Calibri"/>
                <a:cs typeface="Calibri"/>
                <a:sym typeface="Calibri"/>
                <a:hlinkClick r:id="rId4"/>
              </a:rPr>
              <a:t>-</a:t>
            </a:r>
            <a:r>
              <a:rPr lang="en-US" sz="1400" u="sng" kern="1200" dirty="0" err="1">
                <a:solidFill>
                  <a:schemeClr val="dk1"/>
                </a:solidFill>
                <a:latin typeface="Calibri"/>
                <a:ea typeface="Calibri"/>
                <a:cs typeface="Calibri"/>
                <a:sym typeface="Calibri"/>
                <a:hlinkClick r:id="rId4"/>
              </a:rPr>
              <a:t>NoDerivs</a:t>
            </a:r>
            <a:r>
              <a:rPr lang="en-US" sz="1400" u="sng" kern="1200" dirty="0">
                <a:solidFill>
                  <a:schemeClr val="dk1"/>
                </a:solidFill>
                <a:latin typeface="Calibri"/>
                <a:ea typeface="Calibri"/>
                <a:cs typeface="Calibri"/>
                <a:sym typeface="Calibri"/>
                <a:hlinkClick r:id="rId4"/>
              </a:rPr>
              <a:t> 3.0 </a:t>
            </a:r>
            <a:r>
              <a:rPr lang="en-US" sz="1400" u="sng" kern="1200" dirty="0" err="1">
                <a:solidFill>
                  <a:schemeClr val="dk1"/>
                </a:solidFill>
                <a:latin typeface="Calibri"/>
                <a:ea typeface="Calibri"/>
                <a:cs typeface="Calibri"/>
                <a:sym typeface="Calibri"/>
                <a:hlinkClick r:id="rId4"/>
              </a:rPr>
              <a:t>Unported</a:t>
            </a:r>
            <a:r>
              <a:rPr lang="en-US" sz="1400" u="sng" kern="1200" dirty="0">
                <a:solidFill>
                  <a:schemeClr val="dk1"/>
                </a:solidFill>
                <a:latin typeface="Calibri"/>
                <a:ea typeface="Calibri"/>
                <a:cs typeface="Calibri"/>
                <a:sym typeface="Calibri"/>
                <a:hlinkClick r:id="rId4"/>
              </a:rPr>
              <a:t> License</a:t>
            </a:r>
            <a:r>
              <a:rPr lang="en-US" sz="1400" kern="1200" dirty="0">
                <a:solidFill>
                  <a:schemeClr val="dk1"/>
                </a:solidFill>
                <a:latin typeface="Calibri"/>
                <a:ea typeface="Calibri"/>
                <a:cs typeface="Calibri"/>
                <a:sym typeface="Calibri"/>
              </a:rPr>
              <a:t>. Based on all work published at </a:t>
            </a:r>
            <a:r>
              <a:rPr lang="en-US" sz="1400" u="sng" kern="1200" dirty="0">
                <a:solidFill>
                  <a:schemeClr val="dk1"/>
                </a:solidFill>
                <a:latin typeface="Calibri"/>
                <a:ea typeface="Calibri"/>
                <a:cs typeface="Calibri"/>
                <a:sym typeface="Calibri"/>
                <a:hlinkClick r:id="rId5"/>
              </a:rPr>
              <a:t>www.teachertoolkit.me</a:t>
            </a:r>
            <a:endParaRPr lang="en-US" sz="1400" dirty="0"/>
          </a:p>
          <a:p>
            <a:pPr algn="l"/>
            <a:r>
              <a:rPr lang="en-US" sz="1400" kern="1200" dirty="0">
                <a:solidFill>
                  <a:schemeClr val="dk1"/>
                </a:solidFill>
                <a:latin typeface="Calibri"/>
                <a:ea typeface="Calibri"/>
                <a:cs typeface="Calibri"/>
                <a:sym typeface="Calibri"/>
              </a:rPr>
              <a:t>@</a:t>
            </a:r>
            <a:r>
              <a:rPr lang="en-US" sz="1400" kern="1200" dirty="0" err="1">
                <a:solidFill>
                  <a:schemeClr val="dk1"/>
                </a:solidFill>
                <a:latin typeface="Calibri"/>
                <a:ea typeface="Calibri"/>
                <a:cs typeface="Calibri"/>
                <a:sym typeface="Calibri"/>
              </a:rPr>
              <a:t>TeacherToolkit</a:t>
            </a:r>
            <a:r>
              <a:rPr lang="en-US" sz="1400" kern="1200" dirty="0">
                <a:solidFill>
                  <a:schemeClr val="dk1"/>
                </a:solidFill>
                <a:latin typeface="Calibri"/>
                <a:ea typeface="Calibri"/>
                <a:cs typeface="Calibri"/>
                <a:sym typeface="Calibri"/>
              </a:rPr>
              <a:t> Limited.</a:t>
            </a:r>
            <a:endParaRPr lang="en-US" sz="1400" dirty="0"/>
          </a:p>
          <a:p>
            <a:pPr algn="l"/>
            <a:r>
              <a:rPr lang="en-US" sz="1400" dirty="0"/>
              <a:t/>
            </a:r>
            <a:br>
              <a:rPr lang="en-US" sz="1400" dirty="0"/>
            </a:br>
            <a:r>
              <a:rPr lang="en-US" sz="1400" kern="1200" dirty="0">
                <a:solidFill>
                  <a:schemeClr val="dk1"/>
                </a:solidFill>
                <a:latin typeface="Calibri"/>
                <a:ea typeface="Calibri"/>
                <a:cs typeface="Calibri"/>
                <a:sym typeface="Calibri"/>
              </a:rPr>
              <a:t>License:</a:t>
            </a:r>
            <a:endParaRPr lang="en-US" sz="1400" dirty="0"/>
          </a:p>
          <a:p>
            <a:pPr algn="l"/>
            <a:r>
              <a:rPr lang="en-US" sz="1400" b="1" kern="1200" dirty="0">
                <a:solidFill>
                  <a:schemeClr val="dk1"/>
                </a:solidFill>
                <a:latin typeface="Calibri"/>
                <a:ea typeface="Calibri"/>
                <a:cs typeface="Calibri"/>
                <a:sym typeface="Calibri"/>
              </a:rPr>
              <a:t>You are free to:</a:t>
            </a:r>
            <a:endParaRPr lang="en-US" sz="1400" dirty="0"/>
          </a:p>
          <a:p>
            <a:pPr algn="l"/>
            <a:r>
              <a:rPr lang="en-US" sz="1400" b="1" kern="1200" dirty="0">
                <a:solidFill>
                  <a:schemeClr val="dk1"/>
                </a:solidFill>
                <a:latin typeface="Calibri"/>
                <a:ea typeface="Calibri"/>
                <a:cs typeface="Calibri"/>
                <a:sym typeface="Calibri"/>
              </a:rPr>
              <a:t>Share</a:t>
            </a:r>
            <a:r>
              <a:rPr lang="en-US" sz="1400" kern="1200" dirty="0">
                <a:solidFill>
                  <a:schemeClr val="dk1"/>
                </a:solidFill>
                <a:latin typeface="Calibri"/>
                <a:ea typeface="Calibri"/>
                <a:cs typeface="Calibri"/>
                <a:sym typeface="Calibri"/>
              </a:rPr>
              <a:t> — copy and redistribute the material in any medium or format </a:t>
            </a:r>
            <a:endParaRPr lang="en-US" sz="1400" dirty="0"/>
          </a:p>
          <a:p>
            <a:pPr algn="l"/>
            <a:r>
              <a:rPr lang="en-US" sz="1400" kern="1200" dirty="0">
                <a:solidFill>
                  <a:schemeClr val="dk1"/>
                </a:solidFill>
                <a:latin typeface="Calibri"/>
                <a:ea typeface="Calibri"/>
                <a:cs typeface="Calibri"/>
                <a:sym typeface="Calibri"/>
              </a:rPr>
              <a:t>The licensor cannot revoke these freedoms as long as you follow the license terms.</a:t>
            </a:r>
            <a:endParaRPr lang="en-US" sz="1400" dirty="0"/>
          </a:p>
          <a:p>
            <a:pPr algn="l"/>
            <a:r>
              <a:rPr lang="en-US" sz="1400" b="1" kern="1200" dirty="0">
                <a:solidFill>
                  <a:schemeClr val="dk1"/>
                </a:solidFill>
                <a:latin typeface="Calibri"/>
                <a:ea typeface="Calibri"/>
                <a:cs typeface="Calibri"/>
                <a:sym typeface="Calibri"/>
              </a:rPr>
              <a:t>Under the following terms:</a:t>
            </a:r>
            <a:endParaRPr lang="en-US" sz="1400" dirty="0"/>
          </a:p>
          <a:p>
            <a:pPr algn="l"/>
            <a:r>
              <a:rPr lang="en-US" sz="1400" b="1" kern="1200" dirty="0">
                <a:solidFill>
                  <a:schemeClr val="dk1"/>
                </a:solidFill>
                <a:latin typeface="Calibri"/>
                <a:ea typeface="Calibri"/>
                <a:cs typeface="Calibri"/>
                <a:sym typeface="Calibri"/>
              </a:rPr>
              <a:t>Attribution</a:t>
            </a:r>
            <a:r>
              <a:rPr lang="en-US" sz="1400" kern="1200" dirty="0">
                <a:solidFill>
                  <a:schemeClr val="dk1"/>
                </a:solidFill>
                <a:latin typeface="Calibri"/>
                <a:ea typeface="Calibri"/>
                <a:cs typeface="Calibri"/>
                <a:sym typeface="Calibri"/>
              </a:rPr>
              <a:t> — You must give </a:t>
            </a:r>
            <a:r>
              <a:rPr lang="en-US" sz="1400" u="sng" kern="1200" dirty="0">
                <a:solidFill>
                  <a:schemeClr val="dk1"/>
                </a:solidFill>
                <a:latin typeface="Calibri"/>
                <a:ea typeface="Calibri"/>
                <a:cs typeface="Calibri"/>
                <a:sym typeface="Calibri"/>
                <a:hlinkClick r:id="rId4"/>
              </a:rPr>
              <a:t>appropriate credit</a:t>
            </a:r>
            <a:r>
              <a:rPr lang="en-US" sz="1400" kern="1200" dirty="0">
                <a:solidFill>
                  <a:schemeClr val="dk1"/>
                </a:solidFill>
                <a:latin typeface="Calibri"/>
                <a:ea typeface="Calibri"/>
                <a:cs typeface="Calibri"/>
                <a:sym typeface="Calibri"/>
              </a:rPr>
              <a:t>, provide a link to the license, and </a:t>
            </a:r>
            <a:r>
              <a:rPr lang="en-US" sz="1400" u="sng" kern="1200" dirty="0">
                <a:solidFill>
                  <a:schemeClr val="dk1"/>
                </a:solidFill>
                <a:latin typeface="Calibri"/>
                <a:ea typeface="Calibri"/>
                <a:cs typeface="Calibri"/>
                <a:sym typeface="Calibri"/>
                <a:hlinkClick r:id="rId4"/>
              </a:rPr>
              <a:t>indicate if changes were made</a:t>
            </a:r>
            <a:r>
              <a:rPr lang="en-US" sz="1400" kern="1200" dirty="0">
                <a:solidFill>
                  <a:schemeClr val="dk1"/>
                </a:solidFill>
                <a:latin typeface="Calibri"/>
                <a:ea typeface="Calibri"/>
                <a:cs typeface="Calibri"/>
                <a:sym typeface="Calibri"/>
              </a:rPr>
              <a:t>. You may do so in any reasonable manner, but not in any way that suggests the licensor endorses you or your use. </a:t>
            </a:r>
            <a:endParaRPr lang="en-US" sz="1400" dirty="0"/>
          </a:p>
          <a:p>
            <a:pPr algn="l"/>
            <a:r>
              <a:rPr lang="en-US" sz="1400" b="1" kern="1200" dirty="0" err="1">
                <a:solidFill>
                  <a:schemeClr val="dk1"/>
                </a:solidFill>
                <a:latin typeface="Calibri"/>
                <a:ea typeface="Calibri"/>
                <a:cs typeface="Calibri"/>
                <a:sym typeface="Calibri"/>
              </a:rPr>
              <a:t>NonCommercial</a:t>
            </a:r>
            <a:r>
              <a:rPr lang="en-US" sz="1400" kern="1200" dirty="0">
                <a:solidFill>
                  <a:schemeClr val="dk1"/>
                </a:solidFill>
                <a:latin typeface="Calibri"/>
                <a:ea typeface="Calibri"/>
                <a:cs typeface="Calibri"/>
                <a:sym typeface="Calibri"/>
              </a:rPr>
              <a:t> — You may not use the material for </a:t>
            </a:r>
            <a:r>
              <a:rPr lang="en-US" sz="1400" u="sng" kern="1200" dirty="0">
                <a:solidFill>
                  <a:schemeClr val="dk1"/>
                </a:solidFill>
                <a:latin typeface="Calibri"/>
                <a:ea typeface="Calibri"/>
                <a:cs typeface="Calibri"/>
                <a:sym typeface="Calibri"/>
                <a:hlinkClick r:id="rId4"/>
              </a:rPr>
              <a:t>commercial purposes</a:t>
            </a:r>
            <a:r>
              <a:rPr lang="en-US" sz="1400" kern="1200" dirty="0">
                <a:solidFill>
                  <a:schemeClr val="dk1"/>
                </a:solidFill>
                <a:latin typeface="Calibri"/>
                <a:ea typeface="Calibri"/>
                <a:cs typeface="Calibri"/>
                <a:sym typeface="Calibri"/>
              </a:rPr>
              <a:t>. </a:t>
            </a:r>
            <a:endParaRPr lang="en-US" sz="1400" dirty="0"/>
          </a:p>
          <a:p>
            <a:pPr algn="l"/>
            <a:r>
              <a:rPr lang="en-US" sz="1400" b="1" kern="1200" dirty="0" err="1">
                <a:solidFill>
                  <a:schemeClr val="dk1"/>
                </a:solidFill>
                <a:latin typeface="Calibri"/>
                <a:ea typeface="Calibri"/>
                <a:cs typeface="Calibri"/>
                <a:sym typeface="Calibri"/>
              </a:rPr>
              <a:t>NoDerivatives</a:t>
            </a:r>
            <a:r>
              <a:rPr lang="en-US" sz="1400" kern="1200" dirty="0">
                <a:solidFill>
                  <a:schemeClr val="dk1"/>
                </a:solidFill>
                <a:latin typeface="Calibri"/>
                <a:ea typeface="Calibri"/>
                <a:cs typeface="Calibri"/>
                <a:sym typeface="Calibri"/>
              </a:rPr>
              <a:t> — If you </a:t>
            </a:r>
            <a:r>
              <a:rPr lang="en-US" sz="1400" u="sng" kern="1200" dirty="0">
                <a:solidFill>
                  <a:schemeClr val="dk1"/>
                </a:solidFill>
                <a:latin typeface="Calibri"/>
                <a:ea typeface="Calibri"/>
                <a:cs typeface="Calibri"/>
                <a:sym typeface="Calibri"/>
                <a:hlinkClick r:id="rId4"/>
              </a:rPr>
              <a:t>remix, transform, or build upon</a:t>
            </a:r>
            <a:r>
              <a:rPr lang="en-US" sz="1400" kern="1200" dirty="0">
                <a:solidFill>
                  <a:schemeClr val="dk1"/>
                </a:solidFill>
                <a:latin typeface="Calibri"/>
                <a:ea typeface="Calibri"/>
                <a:cs typeface="Calibri"/>
                <a:sym typeface="Calibri"/>
              </a:rPr>
              <a:t> the material, you may not distribute the modified material. </a:t>
            </a:r>
            <a:endParaRPr lang="en-US" sz="1400" dirty="0"/>
          </a:p>
          <a:p>
            <a:pPr algn="l"/>
            <a:r>
              <a:rPr lang="en-US" sz="1400" b="1" kern="1200" dirty="0">
                <a:solidFill>
                  <a:schemeClr val="dk1"/>
                </a:solidFill>
                <a:latin typeface="Calibri"/>
                <a:ea typeface="Calibri"/>
                <a:cs typeface="Calibri"/>
                <a:sym typeface="Calibri"/>
              </a:rPr>
              <a:t>No additional restrictions</a:t>
            </a:r>
            <a:r>
              <a:rPr lang="en-US" sz="1400" kern="1200" dirty="0">
                <a:solidFill>
                  <a:schemeClr val="dk1"/>
                </a:solidFill>
                <a:latin typeface="Calibri"/>
                <a:ea typeface="Calibri"/>
                <a:cs typeface="Calibri"/>
                <a:sym typeface="Calibri"/>
              </a:rPr>
              <a:t> — You may not apply legal terms or </a:t>
            </a:r>
            <a:r>
              <a:rPr lang="en-US" sz="1400" u="sng" kern="1200" dirty="0">
                <a:solidFill>
                  <a:schemeClr val="dk1"/>
                </a:solidFill>
                <a:latin typeface="Calibri"/>
                <a:ea typeface="Calibri"/>
                <a:cs typeface="Calibri"/>
                <a:sym typeface="Calibri"/>
                <a:hlinkClick r:id="rId4"/>
              </a:rPr>
              <a:t>technological measures</a:t>
            </a:r>
            <a:r>
              <a:rPr lang="en-US" sz="1400" kern="1200" dirty="0">
                <a:solidFill>
                  <a:schemeClr val="dk1"/>
                </a:solidFill>
                <a:latin typeface="Calibri"/>
                <a:ea typeface="Calibri"/>
                <a:cs typeface="Calibri"/>
                <a:sym typeface="Calibri"/>
              </a:rPr>
              <a:t> that legally restrict others from doing anything the license permits. </a:t>
            </a:r>
            <a:endParaRPr lang="en-US" sz="1400" dirty="0"/>
          </a:p>
          <a:p>
            <a:pPr algn="l"/>
            <a:r>
              <a:rPr lang="en-US" sz="1400" dirty="0"/>
              <a:t/>
            </a:r>
            <a:br>
              <a:rPr lang="en-US" sz="1400" dirty="0"/>
            </a:br>
            <a:endParaRPr lang="en-US" sz="1400" dirty="0"/>
          </a:p>
        </p:txBody>
      </p:sp>
      <p:pic>
        <p:nvPicPr>
          <p:cNvPr id="3" name="Picture 2"/>
          <p:cNvPicPr>
            <a:picLocks noChangeAspect="1"/>
          </p:cNvPicPr>
          <p:nvPr/>
        </p:nvPicPr>
        <p:blipFill>
          <a:blip r:embed="rId6"/>
          <a:stretch>
            <a:fillRect/>
          </a:stretch>
        </p:blipFill>
        <p:spPr>
          <a:xfrm>
            <a:off x="8240752" y="155802"/>
            <a:ext cx="695325" cy="695325"/>
          </a:xfrm>
          <a:prstGeom prst="rect">
            <a:avLst/>
          </a:prstGeom>
        </p:spPr>
      </p:pic>
    </p:spTree>
    <p:extLst>
      <p:ext uri="{BB962C8B-B14F-4D97-AF65-F5344CB8AC3E}">
        <p14:creationId xmlns:p14="http://schemas.microsoft.com/office/powerpoint/2010/main" val="5771664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Shape 264"/>
          <p:cNvSpPr txBox="1">
            <a:spLocks noGrp="1"/>
          </p:cNvSpPr>
          <p:nvPr>
            <p:ph type="ctrTitle"/>
          </p:nvPr>
        </p:nvSpPr>
        <p:spPr>
          <a:xfrm>
            <a:off x="685800" y="2364556"/>
            <a:ext cx="7772400" cy="605901"/>
          </a:xfrm>
          <a:prstGeom prst="rect">
            <a:avLst/>
          </a:prstGeom>
          <a:noFill/>
          <a:ln>
            <a:noFill/>
          </a:ln>
        </p:spPr>
        <p:txBody>
          <a:bodyPr lIns="91425" tIns="45700" rIns="91425" bIns="45700" anchor="ctr" anchorCtr="0">
            <a:noAutofit/>
          </a:bodyPr>
          <a:lstStyle/>
          <a:p>
            <a:pPr marL="0" marR="0" lvl="0" indent="0" algn="ctr" rtl="0">
              <a:spcBef>
                <a:spcPts val="0"/>
              </a:spcBef>
              <a:buClr>
                <a:srgbClr val="FF0000"/>
              </a:buClr>
              <a:buSzPct val="25000"/>
              <a:buFont typeface="Impact"/>
              <a:buNone/>
            </a:pPr>
            <a:r>
              <a:rPr lang="en-US" sz="8000">
                <a:solidFill>
                  <a:srgbClr val="000000"/>
                </a:solidFill>
                <a:latin typeface="Londrina Solid"/>
                <a:ea typeface="Londrina Solid"/>
                <a:cs typeface="Londrina Solid"/>
                <a:sym typeface="Londrina Solid"/>
              </a:rPr>
              <a:t>A</a:t>
            </a:r>
            <a:r>
              <a:rPr lang="en-US" sz="8000">
                <a:solidFill>
                  <a:srgbClr val="FF0000"/>
                </a:solidFill>
                <a:latin typeface="Londrina Solid"/>
                <a:ea typeface="Londrina Solid"/>
                <a:cs typeface="Londrina Solid"/>
                <a:sym typeface="Londrina Solid"/>
              </a:rPr>
              <a:t> o</a:t>
            </a:r>
            <a:r>
              <a:rPr lang="en-US" sz="8000" b="0" i="0" u="none" strike="noStrike" cap="none">
                <a:solidFill>
                  <a:srgbClr val="FF0000"/>
                </a:solidFill>
                <a:latin typeface="Londrina Solid"/>
                <a:ea typeface="Londrina Solid"/>
                <a:cs typeface="Londrina Solid"/>
                <a:sym typeface="Londrina Solid"/>
              </a:rPr>
              <a:t>nce</a:t>
            </a:r>
            <a:r>
              <a:rPr lang="en-US" sz="8000" b="0" i="0" u="none" strike="noStrike" cap="none">
                <a:solidFill>
                  <a:schemeClr val="dk1"/>
                </a:solidFill>
                <a:latin typeface="Londrina Solid"/>
                <a:ea typeface="Londrina Solid"/>
                <a:cs typeface="Londrina Solid"/>
                <a:sym typeface="Londrina Solid"/>
              </a:rPr>
              <a:t> in a </a:t>
            </a:r>
            <a:br>
              <a:rPr lang="en-US" sz="8000" b="0" i="0" u="none" strike="noStrike" cap="none">
                <a:solidFill>
                  <a:schemeClr val="dk1"/>
                </a:solidFill>
                <a:latin typeface="Londrina Solid"/>
                <a:ea typeface="Londrina Solid"/>
                <a:cs typeface="Londrina Solid"/>
                <a:sym typeface="Londrina Solid"/>
              </a:rPr>
            </a:br>
            <a:r>
              <a:rPr lang="en-US" sz="8000" b="0" i="0" u="none" strike="noStrike" cap="none">
                <a:solidFill>
                  <a:schemeClr val="dk1"/>
                </a:solidFill>
                <a:latin typeface="Londrina Solid"/>
                <a:ea typeface="Londrina Solid"/>
                <a:cs typeface="Londrina Solid"/>
                <a:sym typeface="Londrina Solid"/>
              </a:rPr>
              <a:t>lifetime event: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pic>
        <p:nvPicPr>
          <p:cNvPr id="270" name="Shape 270"/>
          <p:cNvPicPr preferRelativeResize="0"/>
          <p:nvPr/>
        </p:nvPicPr>
        <p:blipFill>
          <a:blip r:embed="rId3">
            <a:alphaModFix/>
          </a:blip>
          <a:stretch>
            <a:fillRect/>
          </a:stretch>
        </p:blipFill>
        <p:spPr>
          <a:xfrm>
            <a:off x="0" y="737608"/>
            <a:ext cx="9144000" cy="6120384"/>
          </a:xfrm>
          <a:prstGeom prst="rect">
            <a:avLst/>
          </a:prstGeom>
          <a:noFill/>
          <a:ln>
            <a:noFill/>
          </a:ln>
        </p:spPr>
      </p:pic>
      <p:sp>
        <p:nvSpPr>
          <p:cNvPr id="271" name="Shape 271"/>
          <p:cNvSpPr txBox="1">
            <a:spLocks noGrp="1"/>
          </p:cNvSpPr>
          <p:nvPr>
            <p:ph type="ctrTitle"/>
          </p:nvPr>
        </p:nvSpPr>
        <p:spPr>
          <a:xfrm>
            <a:off x="153700" y="136325"/>
            <a:ext cx="7725900" cy="805500"/>
          </a:xfrm>
          <a:prstGeom prst="rect">
            <a:avLst/>
          </a:prstGeom>
          <a:noFill/>
          <a:ln>
            <a:noFill/>
          </a:ln>
        </p:spPr>
        <p:txBody>
          <a:bodyPr lIns="91425" tIns="45700" rIns="91425" bIns="45700" anchor="ctr" anchorCtr="0">
            <a:noAutofit/>
          </a:bodyPr>
          <a:lstStyle/>
          <a:p>
            <a:pPr marL="0" marR="0" lvl="0" indent="0" rtl="0">
              <a:spcBef>
                <a:spcPts val="0"/>
              </a:spcBef>
              <a:buClr>
                <a:schemeClr val="dk1"/>
              </a:buClr>
              <a:buSzPct val="25000"/>
              <a:buFont typeface="Impact"/>
              <a:buNone/>
            </a:pPr>
            <a:r>
              <a:rPr lang="en-US" sz="3959">
                <a:latin typeface="Londrina Solid"/>
                <a:ea typeface="Londrina Solid"/>
                <a:cs typeface="Londrina Solid"/>
                <a:sym typeface="Londrina Solid"/>
              </a:rPr>
              <a:t>Grow a NEW set of adult teeth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Shape 277"/>
          <p:cNvSpPr txBox="1">
            <a:spLocks noGrp="1"/>
          </p:cNvSpPr>
          <p:nvPr>
            <p:ph type="ctrTitle"/>
          </p:nvPr>
        </p:nvSpPr>
        <p:spPr>
          <a:xfrm>
            <a:off x="153700" y="136325"/>
            <a:ext cx="4469700" cy="686700"/>
          </a:xfrm>
          <a:prstGeom prst="rect">
            <a:avLst/>
          </a:prstGeom>
          <a:noFill/>
          <a:ln>
            <a:noFill/>
          </a:ln>
        </p:spPr>
        <p:txBody>
          <a:bodyPr lIns="91425" tIns="45700" rIns="91425" bIns="45700" anchor="ctr" anchorCtr="0">
            <a:noAutofit/>
          </a:bodyPr>
          <a:lstStyle/>
          <a:p>
            <a:pPr marL="0" marR="0" lvl="0" indent="0" rtl="0">
              <a:spcBef>
                <a:spcPts val="0"/>
              </a:spcBef>
              <a:buClr>
                <a:schemeClr val="dk1"/>
              </a:buClr>
              <a:buSzPct val="25000"/>
              <a:buFont typeface="Impact"/>
              <a:buNone/>
            </a:pPr>
            <a:r>
              <a:rPr lang="en-US" sz="3959">
                <a:latin typeface="Londrina Solid"/>
                <a:ea typeface="Londrina Solid"/>
                <a:cs typeface="Londrina Solid"/>
                <a:sym typeface="Londrina Solid"/>
              </a:rPr>
              <a:t>First day at school</a:t>
            </a:r>
          </a:p>
        </p:txBody>
      </p:sp>
      <p:pic>
        <p:nvPicPr>
          <p:cNvPr id="278" name="Shape 278"/>
          <p:cNvPicPr preferRelativeResize="0"/>
          <p:nvPr/>
        </p:nvPicPr>
        <p:blipFill>
          <a:blip r:embed="rId3">
            <a:alphaModFix/>
          </a:blip>
          <a:stretch>
            <a:fillRect/>
          </a:stretch>
        </p:blipFill>
        <p:spPr>
          <a:xfrm>
            <a:off x="4652850" y="638299"/>
            <a:ext cx="4335873" cy="5781147"/>
          </a:xfrm>
          <a:prstGeom prst="rect">
            <a:avLst/>
          </a:prstGeom>
          <a:noFill/>
          <a:ln>
            <a:noFill/>
          </a:ln>
        </p:spPr>
      </p:pic>
      <p:pic>
        <p:nvPicPr>
          <p:cNvPr id="279" name="Shape 279"/>
          <p:cNvPicPr preferRelativeResize="0"/>
          <p:nvPr/>
        </p:nvPicPr>
        <p:blipFill>
          <a:blip r:embed="rId4">
            <a:alphaModFix/>
          </a:blip>
          <a:stretch>
            <a:fillRect/>
          </a:stretch>
        </p:blipFill>
        <p:spPr>
          <a:xfrm>
            <a:off x="121987" y="2416200"/>
            <a:ext cx="8900023" cy="288349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8"/>
                                        </p:tgtEl>
                                        <p:attrNameLst>
                                          <p:attrName>style.visibility</p:attrName>
                                        </p:attrNameLst>
                                      </p:cBhvr>
                                      <p:to>
                                        <p:strVal val="visible"/>
                                      </p:to>
                                    </p:set>
                                    <p:animEffect transition="in" filter="fade">
                                      <p:cBhvr>
                                        <p:cTn id="7" dur="1000"/>
                                        <p:tgtEl>
                                          <p:spTgt spid="27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278"/>
                                        </p:tgtEl>
                                      </p:cBhvr>
                                    </p:animEffect>
                                    <p:set>
                                      <p:cBhvr>
                                        <p:cTn id="12" dur="1" fill="hold">
                                          <p:stCondLst>
                                            <p:cond delay="1000"/>
                                          </p:stCondLst>
                                        </p:cTn>
                                        <p:tgtEl>
                                          <p:spTgt spid="278"/>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279"/>
                                        </p:tgtEl>
                                        <p:attrNameLst>
                                          <p:attrName>style.visibility</p:attrName>
                                        </p:attrNameLst>
                                      </p:cBhvr>
                                      <p:to>
                                        <p:strVal val="visible"/>
                                      </p:to>
                                    </p:set>
                                    <p:animEffect transition="in" filter="fade">
                                      <p:cBhvr>
                                        <p:cTn id="15" dur="1000"/>
                                        <p:tgtEl>
                                          <p:spTgt spid="2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pic>
        <p:nvPicPr>
          <p:cNvPr id="285" name="Shape 285"/>
          <p:cNvPicPr preferRelativeResize="0"/>
          <p:nvPr/>
        </p:nvPicPr>
        <p:blipFill rotWithShape="1">
          <a:blip r:embed="rId3">
            <a:alphaModFix/>
          </a:blip>
          <a:srcRect/>
          <a:stretch/>
        </p:blipFill>
        <p:spPr>
          <a:xfrm>
            <a:off x="0" y="-3729"/>
            <a:ext cx="9144000" cy="6858000"/>
          </a:xfrm>
          <a:prstGeom prst="rect">
            <a:avLst/>
          </a:prstGeom>
          <a:noFill/>
          <a:ln>
            <a:noFill/>
          </a:ln>
        </p:spPr>
      </p:pic>
      <p:sp>
        <p:nvSpPr>
          <p:cNvPr id="286" name="Shape 286"/>
          <p:cNvSpPr txBox="1">
            <a:spLocks noGrp="1"/>
          </p:cNvSpPr>
          <p:nvPr>
            <p:ph type="ctrTitle"/>
          </p:nvPr>
        </p:nvSpPr>
        <p:spPr>
          <a:xfrm>
            <a:off x="685800" y="160007"/>
            <a:ext cx="7772400" cy="605901"/>
          </a:xfrm>
          <a:prstGeom prst="rect">
            <a:avLst/>
          </a:prstGeom>
          <a:noFill/>
          <a:ln>
            <a:noFill/>
          </a:ln>
        </p:spPr>
        <p:txBody>
          <a:bodyPr lIns="91425" tIns="45700" rIns="91425" bIns="45700" anchor="ctr" anchorCtr="0">
            <a:noAutofit/>
          </a:bodyPr>
          <a:lstStyle/>
          <a:p>
            <a:pPr marL="0" marR="0" lvl="0" indent="0" algn="ctr" rtl="0">
              <a:spcBef>
                <a:spcPts val="0"/>
              </a:spcBef>
              <a:buClr>
                <a:srgbClr val="FFFFFF"/>
              </a:buClr>
              <a:buSzPct val="25000"/>
              <a:buFont typeface="Impact"/>
              <a:buNone/>
            </a:pPr>
            <a:r>
              <a:rPr lang="en-US" sz="3959">
                <a:solidFill>
                  <a:srgbClr val="FFFFFF"/>
                </a:solidFill>
                <a:latin typeface="Londrina Solid"/>
                <a:ea typeface="Londrina Solid"/>
                <a:cs typeface="Londrina Solid"/>
                <a:sym typeface="Londrina Solid"/>
              </a:rPr>
              <a:t>London </a:t>
            </a:r>
            <a:r>
              <a:rPr lang="en-US" sz="3959" b="0" i="0" u="none" strike="noStrike" cap="none">
                <a:solidFill>
                  <a:srgbClr val="FFFFFF"/>
                </a:solidFill>
                <a:latin typeface="Londrina Solid"/>
                <a:ea typeface="Londrina Solid"/>
                <a:cs typeface="Londrina Solid"/>
                <a:sym typeface="Londrina Solid"/>
              </a:rPr>
              <a:t>Olympics 2012</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pic>
        <p:nvPicPr>
          <p:cNvPr id="292" name="Shape 292"/>
          <p:cNvPicPr preferRelativeResize="0"/>
          <p:nvPr/>
        </p:nvPicPr>
        <p:blipFill rotWithShape="1">
          <a:blip r:embed="rId3">
            <a:alphaModFix/>
          </a:blip>
          <a:srcRect/>
          <a:stretch/>
        </p:blipFill>
        <p:spPr>
          <a:xfrm>
            <a:off x="0" y="770389"/>
            <a:ext cx="9144000" cy="5812025"/>
          </a:xfrm>
          <a:prstGeom prst="rect">
            <a:avLst/>
          </a:prstGeom>
          <a:noFill/>
          <a:ln>
            <a:noFill/>
          </a:ln>
        </p:spPr>
      </p:pic>
      <p:sp>
        <p:nvSpPr>
          <p:cNvPr id="293" name="Shape 293"/>
          <p:cNvSpPr txBox="1">
            <a:spLocks noGrp="1"/>
          </p:cNvSpPr>
          <p:nvPr>
            <p:ph type="ctrTitle"/>
          </p:nvPr>
        </p:nvSpPr>
        <p:spPr>
          <a:xfrm>
            <a:off x="685800" y="160007"/>
            <a:ext cx="7772400" cy="605901"/>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Impact"/>
              <a:buNone/>
            </a:pPr>
            <a:r>
              <a:rPr lang="en-US" sz="3959" b="0" i="0" u="none" strike="noStrike" cap="none">
                <a:solidFill>
                  <a:schemeClr val="dk1"/>
                </a:solidFill>
                <a:latin typeface="Londrina Solid"/>
                <a:ea typeface="Londrina Solid"/>
                <a:cs typeface="Londrina Solid"/>
                <a:sym typeface="Londrina Solid"/>
              </a:rPr>
              <a:t>Queen’s Jubilee: 1952-2012</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Shape 299"/>
          <p:cNvSpPr txBox="1">
            <a:spLocks noGrp="1"/>
          </p:cNvSpPr>
          <p:nvPr>
            <p:ph type="ctrTitle"/>
          </p:nvPr>
        </p:nvSpPr>
        <p:spPr>
          <a:xfrm>
            <a:off x="153700" y="136325"/>
            <a:ext cx="5675100" cy="686700"/>
          </a:xfrm>
          <a:prstGeom prst="rect">
            <a:avLst/>
          </a:prstGeom>
          <a:noFill/>
          <a:ln>
            <a:noFill/>
          </a:ln>
        </p:spPr>
        <p:txBody>
          <a:bodyPr lIns="91425" tIns="45700" rIns="91425" bIns="45700" anchor="ctr" anchorCtr="0">
            <a:noAutofit/>
          </a:bodyPr>
          <a:lstStyle/>
          <a:p>
            <a:pPr marL="0" marR="0" lvl="0" indent="0" rtl="0">
              <a:spcBef>
                <a:spcPts val="0"/>
              </a:spcBef>
              <a:buClr>
                <a:schemeClr val="dk1"/>
              </a:buClr>
              <a:buSzPct val="25000"/>
              <a:buFont typeface="Impact"/>
              <a:buNone/>
            </a:pPr>
            <a:r>
              <a:rPr lang="en-US" sz="3959">
                <a:latin typeface="Londrina Solid"/>
                <a:ea typeface="Londrina Solid"/>
                <a:cs typeface="Londrina Solid"/>
                <a:sym typeface="Londrina Solid"/>
              </a:rPr>
              <a:t>Queen - Aged 90 - 2016</a:t>
            </a:r>
          </a:p>
        </p:txBody>
      </p:sp>
      <p:pic>
        <p:nvPicPr>
          <p:cNvPr id="300" name="Shape 300"/>
          <p:cNvPicPr preferRelativeResize="0"/>
          <p:nvPr/>
        </p:nvPicPr>
        <p:blipFill>
          <a:blip r:embed="rId3">
            <a:alphaModFix/>
          </a:blip>
          <a:stretch>
            <a:fillRect/>
          </a:stretch>
        </p:blipFill>
        <p:spPr>
          <a:xfrm>
            <a:off x="0" y="1200948"/>
            <a:ext cx="9144000" cy="513677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05"/>
        <p:cNvGrpSpPr/>
        <p:nvPr/>
      </p:nvGrpSpPr>
      <p:grpSpPr>
        <a:xfrm>
          <a:off x="0" y="0"/>
          <a:ext cx="0" cy="0"/>
          <a:chOff x="0" y="0"/>
          <a:chExt cx="0" cy="0"/>
        </a:xfrm>
      </p:grpSpPr>
      <p:pic>
        <p:nvPicPr>
          <p:cNvPr id="306" name="Shape 306"/>
          <p:cNvPicPr preferRelativeResize="0"/>
          <p:nvPr/>
        </p:nvPicPr>
        <p:blipFill rotWithShape="1">
          <a:blip r:embed="rId3">
            <a:alphaModFix/>
          </a:blip>
          <a:srcRect/>
          <a:stretch/>
        </p:blipFill>
        <p:spPr>
          <a:xfrm>
            <a:off x="63784" y="0"/>
            <a:ext cx="6269145" cy="6858000"/>
          </a:xfrm>
          <a:prstGeom prst="rect">
            <a:avLst/>
          </a:prstGeom>
          <a:noFill/>
          <a:ln>
            <a:noFill/>
          </a:ln>
        </p:spPr>
      </p:pic>
      <p:sp>
        <p:nvSpPr>
          <p:cNvPr id="307" name="Shape 307"/>
          <p:cNvSpPr txBox="1">
            <a:spLocks noGrp="1"/>
          </p:cNvSpPr>
          <p:nvPr>
            <p:ph type="ctrTitle"/>
          </p:nvPr>
        </p:nvSpPr>
        <p:spPr>
          <a:xfrm>
            <a:off x="5917125" y="468700"/>
            <a:ext cx="3108300" cy="1979100"/>
          </a:xfrm>
          <a:prstGeom prst="rect">
            <a:avLst/>
          </a:prstGeom>
          <a:noFill/>
          <a:ln>
            <a:noFill/>
          </a:ln>
        </p:spPr>
        <p:txBody>
          <a:bodyPr lIns="91425" tIns="45700" rIns="91425" bIns="45700" anchor="ctr" anchorCtr="0">
            <a:noAutofit/>
          </a:bodyPr>
          <a:lstStyle/>
          <a:p>
            <a:pPr marL="0" marR="0" lvl="0" indent="0" algn="ctr" rtl="0">
              <a:spcBef>
                <a:spcPts val="0"/>
              </a:spcBef>
              <a:buClr>
                <a:srgbClr val="FFFFFF"/>
              </a:buClr>
              <a:buSzPct val="25000"/>
              <a:buFont typeface="Impact"/>
              <a:buNone/>
            </a:pPr>
            <a:r>
              <a:rPr lang="en-US" sz="3959" b="0" i="0" u="none" strike="noStrike" cap="none">
                <a:solidFill>
                  <a:srgbClr val="FFFFFF"/>
                </a:solidFill>
                <a:latin typeface="Londrina Solid"/>
                <a:ea typeface="Londrina Solid"/>
                <a:cs typeface="Londrina Solid"/>
                <a:sym typeface="Londrina Solid"/>
              </a:rPr>
              <a:t>Iconic pop-stars</a:t>
            </a:r>
          </a:p>
          <a:p>
            <a:pPr marL="0" marR="0" lvl="0" indent="0" algn="ctr" rtl="0">
              <a:spcBef>
                <a:spcPts val="0"/>
              </a:spcBef>
              <a:buClr>
                <a:srgbClr val="FFFFFF"/>
              </a:buClr>
              <a:buSzPct val="25000"/>
              <a:buFont typeface="Impact"/>
              <a:buNone/>
            </a:pPr>
            <a:r>
              <a:rPr lang="en-US" sz="3959">
                <a:solidFill>
                  <a:srgbClr val="FFFFFF"/>
                </a:solidFill>
                <a:latin typeface="Londrina Solid"/>
                <a:ea typeface="Londrina Solid"/>
                <a:cs typeface="Londrina Solid"/>
                <a:sym typeface="Londrina Solid"/>
              </a:rPr>
              <a:t>1958 - 2009</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12"/>
        <p:cNvGrpSpPr/>
        <p:nvPr/>
      </p:nvGrpSpPr>
      <p:grpSpPr>
        <a:xfrm>
          <a:off x="0" y="0"/>
          <a:ext cx="0" cy="0"/>
          <a:chOff x="0" y="0"/>
          <a:chExt cx="0" cy="0"/>
        </a:xfrm>
      </p:grpSpPr>
      <p:pic>
        <p:nvPicPr>
          <p:cNvPr id="313" name="Shape 313"/>
          <p:cNvPicPr preferRelativeResize="0"/>
          <p:nvPr/>
        </p:nvPicPr>
        <p:blipFill>
          <a:blip r:embed="rId3">
            <a:alphaModFix/>
          </a:blip>
          <a:stretch>
            <a:fillRect/>
          </a:stretch>
        </p:blipFill>
        <p:spPr>
          <a:xfrm>
            <a:off x="-11" y="0"/>
            <a:ext cx="6927273" cy="6858000"/>
          </a:xfrm>
          <a:prstGeom prst="rect">
            <a:avLst/>
          </a:prstGeom>
          <a:noFill/>
          <a:ln>
            <a:noFill/>
          </a:ln>
        </p:spPr>
      </p:pic>
      <p:sp>
        <p:nvSpPr>
          <p:cNvPr id="314" name="Shape 314"/>
          <p:cNvSpPr txBox="1">
            <a:spLocks noGrp="1"/>
          </p:cNvSpPr>
          <p:nvPr>
            <p:ph type="ctrTitle"/>
          </p:nvPr>
        </p:nvSpPr>
        <p:spPr>
          <a:xfrm>
            <a:off x="6436710" y="575107"/>
            <a:ext cx="2511300" cy="1231200"/>
          </a:xfrm>
          <a:prstGeom prst="rect">
            <a:avLst/>
          </a:prstGeom>
          <a:noFill/>
          <a:ln>
            <a:noFill/>
          </a:ln>
        </p:spPr>
        <p:txBody>
          <a:bodyPr lIns="91425" tIns="45700" rIns="91425" bIns="45700" anchor="ctr" anchorCtr="0">
            <a:noAutofit/>
          </a:bodyPr>
          <a:lstStyle/>
          <a:p>
            <a:pPr marL="0" marR="0" lvl="0" indent="0" algn="ctr" rtl="0">
              <a:spcBef>
                <a:spcPts val="0"/>
              </a:spcBef>
              <a:buClr>
                <a:srgbClr val="FFFFFF"/>
              </a:buClr>
              <a:buSzPct val="25000"/>
              <a:buFont typeface="Impact"/>
              <a:buNone/>
            </a:pPr>
            <a:r>
              <a:rPr lang="en-US" sz="3959" b="0" i="0" u="none" strike="noStrike" cap="none">
                <a:solidFill>
                  <a:srgbClr val="FFFFFF"/>
                </a:solidFill>
                <a:latin typeface="Londrina Solid"/>
                <a:ea typeface="Londrina Solid"/>
                <a:cs typeface="Londrina Solid"/>
                <a:sym typeface="Londrina Solid"/>
              </a:rPr>
              <a:t>Iconic pop-stars</a:t>
            </a:r>
          </a:p>
          <a:p>
            <a:pPr marL="0" marR="0" lvl="0" indent="0" algn="ctr" rtl="0">
              <a:spcBef>
                <a:spcPts val="0"/>
              </a:spcBef>
              <a:buClr>
                <a:srgbClr val="FFFFFF"/>
              </a:buClr>
              <a:buSzPct val="25000"/>
              <a:buFont typeface="Impact"/>
              <a:buNone/>
            </a:pPr>
            <a:r>
              <a:rPr lang="en-US" sz="3959">
                <a:solidFill>
                  <a:srgbClr val="FFFFFF"/>
                </a:solidFill>
                <a:latin typeface="Londrina Solid"/>
                <a:ea typeface="Londrina Solid"/>
                <a:cs typeface="Londrina Solid"/>
                <a:sym typeface="Londrina Solid"/>
              </a:rPr>
              <a:t>1947 - 2016</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19"/>
        <p:cNvGrpSpPr/>
        <p:nvPr/>
      </p:nvGrpSpPr>
      <p:grpSpPr>
        <a:xfrm>
          <a:off x="0" y="0"/>
          <a:ext cx="0" cy="0"/>
          <a:chOff x="0" y="0"/>
          <a:chExt cx="0" cy="0"/>
        </a:xfrm>
      </p:grpSpPr>
      <p:sp>
        <p:nvSpPr>
          <p:cNvPr id="320" name="Shape 320"/>
          <p:cNvSpPr txBox="1">
            <a:spLocks noGrp="1"/>
          </p:cNvSpPr>
          <p:nvPr>
            <p:ph type="ctrTitle"/>
          </p:nvPr>
        </p:nvSpPr>
        <p:spPr>
          <a:xfrm>
            <a:off x="248698" y="148175"/>
            <a:ext cx="8610900" cy="1231200"/>
          </a:xfrm>
          <a:prstGeom prst="rect">
            <a:avLst/>
          </a:prstGeom>
          <a:noFill/>
          <a:ln>
            <a:noFill/>
          </a:ln>
        </p:spPr>
        <p:txBody>
          <a:bodyPr lIns="91425" tIns="45700" rIns="91425" bIns="45700" anchor="ctr" anchorCtr="0">
            <a:noAutofit/>
          </a:bodyPr>
          <a:lstStyle/>
          <a:p>
            <a:pPr marL="0" marR="0" lvl="0" indent="0" algn="ctr" rtl="0">
              <a:spcBef>
                <a:spcPts val="0"/>
              </a:spcBef>
              <a:buClr>
                <a:srgbClr val="FFFFFF"/>
              </a:buClr>
              <a:buSzPct val="25000"/>
              <a:buFont typeface="Impact"/>
              <a:buNone/>
            </a:pPr>
            <a:r>
              <a:rPr lang="en-US" sz="3959">
                <a:solidFill>
                  <a:srgbClr val="FFFFFF"/>
                </a:solidFill>
                <a:latin typeface="Londrina Solid"/>
                <a:ea typeface="Londrina Solid"/>
                <a:cs typeface="Londrina Solid"/>
                <a:sym typeface="Londrina Solid"/>
              </a:rPr>
              <a:t>Who will be an icon in 30 years?</a:t>
            </a:r>
          </a:p>
        </p:txBody>
      </p:sp>
      <p:pic>
        <p:nvPicPr>
          <p:cNvPr id="321" name="Shape 321"/>
          <p:cNvPicPr preferRelativeResize="0"/>
          <p:nvPr/>
        </p:nvPicPr>
        <p:blipFill>
          <a:blip r:embed="rId3">
            <a:alphaModFix/>
          </a:blip>
          <a:stretch>
            <a:fillRect/>
          </a:stretch>
        </p:blipFill>
        <p:spPr>
          <a:xfrm>
            <a:off x="0" y="1714500"/>
            <a:ext cx="9144000" cy="51435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26"/>
        <p:cNvGrpSpPr/>
        <p:nvPr/>
      </p:nvGrpSpPr>
      <p:grpSpPr>
        <a:xfrm>
          <a:off x="0" y="0"/>
          <a:ext cx="0" cy="0"/>
          <a:chOff x="0" y="0"/>
          <a:chExt cx="0" cy="0"/>
        </a:xfrm>
      </p:grpSpPr>
      <p:sp>
        <p:nvSpPr>
          <p:cNvPr id="327" name="Shape 327"/>
          <p:cNvSpPr txBox="1">
            <a:spLocks noGrp="1"/>
          </p:cNvSpPr>
          <p:nvPr>
            <p:ph type="ctrTitle"/>
          </p:nvPr>
        </p:nvSpPr>
        <p:spPr>
          <a:xfrm>
            <a:off x="248698" y="148175"/>
            <a:ext cx="8610900" cy="1231200"/>
          </a:xfrm>
          <a:prstGeom prst="rect">
            <a:avLst/>
          </a:prstGeom>
          <a:noFill/>
          <a:ln>
            <a:noFill/>
          </a:ln>
        </p:spPr>
        <p:txBody>
          <a:bodyPr lIns="91425" tIns="45700" rIns="91425" bIns="45700" anchor="ctr" anchorCtr="0">
            <a:noAutofit/>
          </a:bodyPr>
          <a:lstStyle/>
          <a:p>
            <a:pPr marL="0" marR="0" lvl="0" indent="0" algn="ctr" rtl="0">
              <a:spcBef>
                <a:spcPts val="0"/>
              </a:spcBef>
              <a:buClr>
                <a:srgbClr val="FFFFFF"/>
              </a:buClr>
              <a:buSzPct val="25000"/>
              <a:buFont typeface="Impact"/>
              <a:buNone/>
            </a:pPr>
            <a:r>
              <a:rPr lang="en-US" sz="3959">
                <a:solidFill>
                  <a:srgbClr val="FFFFFF"/>
                </a:solidFill>
                <a:latin typeface="Londrina Solid"/>
                <a:ea typeface="Londrina Solid"/>
                <a:cs typeface="Londrina Solid"/>
                <a:sym typeface="Londrina Solid"/>
              </a:rPr>
              <a:t>Who will be an icon in 30 years?</a:t>
            </a:r>
          </a:p>
        </p:txBody>
      </p:sp>
      <p:pic>
        <p:nvPicPr>
          <p:cNvPr id="328" name="Shape 328"/>
          <p:cNvPicPr preferRelativeResize="0"/>
          <p:nvPr/>
        </p:nvPicPr>
        <p:blipFill>
          <a:blip r:embed="rId3">
            <a:alphaModFix/>
          </a:blip>
          <a:stretch>
            <a:fillRect/>
          </a:stretch>
        </p:blipFill>
        <p:spPr>
          <a:xfrm>
            <a:off x="0" y="1433593"/>
            <a:ext cx="9143999" cy="542440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pic>
        <p:nvPicPr>
          <p:cNvPr id="139" name="Shape 139"/>
          <p:cNvPicPr preferRelativeResize="0"/>
          <p:nvPr/>
        </p:nvPicPr>
        <p:blipFill>
          <a:blip r:embed="rId3">
            <a:alphaModFix/>
          </a:blip>
          <a:stretch>
            <a:fillRect/>
          </a:stretch>
        </p:blipFill>
        <p:spPr>
          <a:xfrm>
            <a:off x="0" y="0"/>
            <a:ext cx="9144000" cy="6858000"/>
          </a:xfrm>
          <a:prstGeom prst="rect">
            <a:avLst/>
          </a:prstGeom>
          <a:noFill/>
          <a:ln>
            <a:noFill/>
          </a:ln>
        </p:spPr>
      </p:pic>
      <p:sp>
        <p:nvSpPr>
          <p:cNvPr id="140" name="Shape 140"/>
          <p:cNvSpPr txBox="1">
            <a:spLocks noGrp="1"/>
          </p:cNvSpPr>
          <p:nvPr>
            <p:ph type="title"/>
          </p:nvPr>
        </p:nvSpPr>
        <p:spPr>
          <a:xfrm>
            <a:off x="311700" y="593366"/>
            <a:ext cx="8520600" cy="763500"/>
          </a:xfrm>
          <a:prstGeom prst="rect">
            <a:avLst/>
          </a:prstGeom>
        </p:spPr>
        <p:txBody>
          <a:bodyPr lIns="91425" tIns="91425" rIns="91425" bIns="91425" anchor="t" anchorCtr="0">
            <a:noAutofit/>
          </a:bodyPr>
          <a:lstStyle/>
          <a:p>
            <a:pPr lvl="0" rtl="0">
              <a:spcBef>
                <a:spcPts val="0"/>
              </a:spcBef>
              <a:buNone/>
            </a:pPr>
            <a:r>
              <a:rPr lang="en-US">
                <a:highlight>
                  <a:srgbClr val="FFFFFF"/>
                </a:highlight>
                <a:latin typeface="Questrial"/>
                <a:ea typeface="Questrial"/>
                <a:cs typeface="Questrial"/>
                <a:sym typeface="Questrial"/>
              </a:rPr>
              <a:t>Thought of the week:</a:t>
            </a:r>
          </a:p>
        </p:txBody>
      </p:sp>
      <p:sp>
        <p:nvSpPr>
          <p:cNvPr id="141" name="Shape 141"/>
          <p:cNvSpPr txBox="1">
            <a:spLocks noGrp="1"/>
          </p:cNvSpPr>
          <p:nvPr>
            <p:ph type="body" idx="1"/>
          </p:nvPr>
        </p:nvSpPr>
        <p:spPr>
          <a:xfrm>
            <a:off x="311700" y="1536633"/>
            <a:ext cx="8520600" cy="4555200"/>
          </a:xfrm>
          <a:prstGeom prst="rect">
            <a:avLst/>
          </a:prstGeom>
        </p:spPr>
        <p:txBody>
          <a:bodyPr lIns="91425" tIns="91425" rIns="91425" bIns="91425" anchor="t" anchorCtr="0">
            <a:noAutofit/>
          </a:bodyPr>
          <a:lstStyle/>
          <a:p>
            <a:pPr lvl="0" rtl="0">
              <a:lnSpc>
                <a:spcPct val="100000"/>
              </a:lnSpc>
              <a:spcBef>
                <a:spcPts val="0"/>
              </a:spcBef>
              <a:spcAft>
                <a:spcPts val="0"/>
              </a:spcAft>
              <a:buNone/>
            </a:pPr>
            <a:r>
              <a:rPr lang="en-US" sz="2400">
                <a:solidFill>
                  <a:srgbClr val="181818"/>
                </a:solidFill>
                <a:highlight>
                  <a:srgbClr val="FFFFFF"/>
                </a:highlight>
                <a:latin typeface="Questrial"/>
                <a:ea typeface="Questrial"/>
                <a:cs typeface="Questrial"/>
                <a:sym typeface="Questrial"/>
              </a:rPr>
              <a:t>“Some of the best memories are made in flip flops.” </a:t>
            </a:r>
          </a:p>
          <a:p>
            <a:pPr lvl="0" rtl="0">
              <a:lnSpc>
                <a:spcPct val="100000"/>
              </a:lnSpc>
              <a:spcBef>
                <a:spcPts val="0"/>
              </a:spcBef>
              <a:spcAft>
                <a:spcPts val="0"/>
              </a:spcAft>
              <a:buNone/>
            </a:pPr>
            <a:r>
              <a:rPr lang="en-US" sz="2400">
                <a:solidFill>
                  <a:srgbClr val="181818"/>
                </a:solidFill>
                <a:highlight>
                  <a:srgbClr val="FFFFFF"/>
                </a:highlight>
                <a:latin typeface="Questrial"/>
                <a:ea typeface="Questrial"/>
                <a:cs typeface="Questrial"/>
                <a:sym typeface="Questrial"/>
              </a:rPr>
              <a:t>― </a:t>
            </a:r>
            <a:r>
              <a:rPr lang="en-US" sz="2400" b="1">
                <a:solidFill>
                  <a:srgbClr val="333333"/>
                </a:solidFill>
                <a:highlight>
                  <a:srgbClr val="FFFFFF"/>
                </a:highlight>
                <a:latin typeface="Questrial"/>
                <a:ea typeface="Questrial"/>
                <a:cs typeface="Questrial"/>
                <a:sym typeface="Questrial"/>
                <a:hlinkClick r:id="rId4"/>
              </a:rPr>
              <a:t>Kellie Elmore</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33"/>
        <p:cNvGrpSpPr/>
        <p:nvPr/>
      </p:nvGrpSpPr>
      <p:grpSpPr>
        <a:xfrm>
          <a:off x="0" y="0"/>
          <a:ext cx="0" cy="0"/>
          <a:chOff x="0" y="0"/>
          <a:chExt cx="0" cy="0"/>
        </a:xfrm>
      </p:grpSpPr>
      <p:sp>
        <p:nvSpPr>
          <p:cNvPr id="334" name="Shape 334"/>
          <p:cNvSpPr txBox="1">
            <a:spLocks noGrp="1"/>
          </p:cNvSpPr>
          <p:nvPr>
            <p:ph type="ctrTitle"/>
          </p:nvPr>
        </p:nvSpPr>
        <p:spPr>
          <a:xfrm>
            <a:off x="248698" y="148175"/>
            <a:ext cx="8610900" cy="1231200"/>
          </a:xfrm>
          <a:prstGeom prst="rect">
            <a:avLst/>
          </a:prstGeom>
          <a:noFill/>
          <a:ln>
            <a:noFill/>
          </a:ln>
        </p:spPr>
        <p:txBody>
          <a:bodyPr lIns="91425" tIns="45700" rIns="91425" bIns="45700" anchor="ctr" anchorCtr="0">
            <a:noAutofit/>
          </a:bodyPr>
          <a:lstStyle/>
          <a:p>
            <a:pPr marL="0" marR="0" lvl="0" indent="0" algn="ctr" rtl="0">
              <a:spcBef>
                <a:spcPts val="0"/>
              </a:spcBef>
              <a:buClr>
                <a:srgbClr val="FFFFFF"/>
              </a:buClr>
              <a:buSzPct val="25000"/>
              <a:buFont typeface="Impact"/>
              <a:buNone/>
            </a:pPr>
            <a:r>
              <a:rPr lang="en-US" sz="3959">
                <a:solidFill>
                  <a:srgbClr val="FFFFFF"/>
                </a:solidFill>
                <a:latin typeface="Londrina Solid"/>
                <a:ea typeface="Londrina Solid"/>
                <a:cs typeface="Londrina Solid"/>
                <a:sym typeface="Londrina Solid"/>
              </a:rPr>
              <a:t>Who will be an icon in 30 years?</a:t>
            </a:r>
          </a:p>
        </p:txBody>
      </p:sp>
      <p:pic>
        <p:nvPicPr>
          <p:cNvPr id="335" name="Shape 335"/>
          <p:cNvPicPr preferRelativeResize="0"/>
          <p:nvPr/>
        </p:nvPicPr>
        <p:blipFill>
          <a:blip r:embed="rId3">
            <a:alphaModFix/>
          </a:blip>
          <a:stretch>
            <a:fillRect/>
          </a:stretch>
        </p:blipFill>
        <p:spPr>
          <a:xfrm>
            <a:off x="0" y="1371600"/>
            <a:ext cx="9144000" cy="54864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pic>
        <p:nvPicPr>
          <p:cNvPr id="341" name="Shape 341"/>
          <p:cNvPicPr preferRelativeResize="0"/>
          <p:nvPr/>
        </p:nvPicPr>
        <p:blipFill rotWithShape="1">
          <a:blip r:embed="rId3">
            <a:alphaModFix/>
          </a:blip>
          <a:srcRect/>
          <a:stretch/>
        </p:blipFill>
        <p:spPr>
          <a:xfrm>
            <a:off x="3230422" y="2683191"/>
            <a:ext cx="5913578" cy="4174808"/>
          </a:xfrm>
          <a:prstGeom prst="rect">
            <a:avLst/>
          </a:prstGeom>
          <a:noFill/>
          <a:ln>
            <a:noFill/>
          </a:ln>
        </p:spPr>
      </p:pic>
      <p:pic>
        <p:nvPicPr>
          <p:cNvPr id="342" name="Shape 342"/>
          <p:cNvPicPr preferRelativeResize="0"/>
          <p:nvPr/>
        </p:nvPicPr>
        <p:blipFill rotWithShape="1">
          <a:blip r:embed="rId4">
            <a:alphaModFix/>
          </a:blip>
          <a:srcRect/>
          <a:stretch/>
        </p:blipFill>
        <p:spPr>
          <a:xfrm>
            <a:off x="0" y="3203676"/>
            <a:ext cx="3230422" cy="3654323"/>
          </a:xfrm>
          <a:prstGeom prst="rect">
            <a:avLst/>
          </a:prstGeom>
          <a:noFill/>
          <a:ln>
            <a:noFill/>
          </a:ln>
        </p:spPr>
      </p:pic>
      <p:sp>
        <p:nvSpPr>
          <p:cNvPr id="343" name="Shape 343"/>
          <p:cNvSpPr txBox="1">
            <a:spLocks noGrp="1"/>
          </p:cNvSpPr>
          <p:nvPr>
            <p:ph type="ctrTitle"/>
          </p:nvPr>
        </p:nvSpPr>
        <p:spPr>
          <a:xfrm>
            <a:off x="6488646" y="347708"/>
            <a:ext cx="2409547" cy="2184097"/>
          </a:xfrm>
          <a:prstGeom prst="rect">
            <a:avLst/>
          </a:prstGeom>
          <a:noFill/>
          <a:ln>
            <a:noFill/>
          </a:ln>
        </p:spPr>
        <p:txBody>
          <a:bodyPr lIns="91425" tIns="45700" rIns="91425" bIns="45700" anchor="ctr" anchorCtr="0">
            <a:noAutofit/>
          </a:bodyPr>
          <a:lstStyle/>
          <a:p>
            <a:pPr marL="0" marR="0" lvl="0" indent="0" algn="ctr" rtl="0">
              <a:spcBef>
                <a:spcPts val="0"/>
              </a:spcBef>
              <a:buClr>
                <a:srgbClr val="000000"/>
              </a:buClr>
              <a:buSzPct val="25000"/>
              <a:buFont typeface="Impact"/>
              <a:buNone/>
            </a:pPr>
            <a:r>
              <a:rPr lang="en-US" sz="4400" b="0" i="0" u="none" strike="noStrike" cap="none">
                <a:solidFill>
                  <a:srgbClr val="000000"/>
                </a:solidFill>
                <a:latin typeface="Londrina Solid"/>
                <a:ea typeface="Londrina Solid"/>
                <a:cs typeface="Londrina Solid"/>
                <a:sym typeface="Londrina Solid"/>
              </a:rPr>
              <a:t>Amazing life stories</a:t>
            </a:r>
          </a:p>
        </p:txBody>
      </p:sp>
      <p:pic>
        <p:nvPicPr>
          <p:cNvPr id="344" name="Shape 344"/>
          <p:cNvPicPr preferRelativeResize="0"/>
          <p:nvPr/>
        </p:nvPicPr>
        <p:blipFill rotWithShape="1">
          <a:blip r:embed="rId5">
            <a:alphaModFix/>
          </a:blip>
          <a:srcRect/>
          <a:stretch/>
        </p:blipFill>
        <p:spPr>
          <a:xfrm>
            <a:off x="2979417" y="0"/>
            <a:ext cx="3203676" cy="3203676"/>
          </a:xfrm>
          <a:prstGeom prst="rect">
            <a:avLst/>
          </a:prstGeom>
          <a:noFill/>
          <a:ln>
            <a:noFill/>
          </a:ln>
        </p:spPr>
      </p:pic>
      <p:pic>
        <p:nvPicPr>
          <p:cNvPr id="345" name="Shape 345"/>
          <p:cNvPicPr preferRelativeResize="0"/>
          <p:nvPr/>
        </p:nvPicPr>
        <p:blipFill rotWithShape="1">
          <a:blip r:embed="rId6">
            <a:alphaModFix/>
          </a:blip>
          <a:srcRect/>
          <a:stretch/>
        </p:blipFill>
        <p:spPr>
          <a:xfrm>
            <a:off x="0" y="0"/>
            <a:ext cx="2979419" cy="3203676"/>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pic>
        <p:nvPicPr>
          <p:cNvPr id="351" name="Shape 351"/>
          <p:cNvPicPr preferRelativeResize="0"/>
          <p:nvPr/>
        </p:nvPicPr>
        <p:blipFill rotWithShape="1">
          <a:blip r:embed="rId3">
            <a:alphaModFix/>
          </a:blip>
          <a:srcRect/>
          <a:stretch/>
        </p:blipFill>
        <p:spPr>
          <a:xfrm>
            <a:off x="0" y="0"/>
            <a:ext cx="5315100" cy="3511800"/>
          </a:xfrm>
          <a:prstGeom prst="rect">
            <a:avLst/>
          </a:prstGeom>
          <a:noFill/>
          <a:ln>
            <a:noFill/>
          </a:ln>
        </p:spPr>
      </p:pic>
      <p:pic>
        <p:nvPicPr>
          <p:cNvPr id="352" name="Shape 352"/>
          <p:cNvPicPr preferRelativeResize="0"/>
          <p:nvPr/>
        </p:nvPicPr>
        <p:blipFill rotWithShape="1">
          <a:blip r:embed="rId4">
            <a:alphaModFix/>
          </a:blip>
          <a:srcRect/>
          <a:stretch/>
        </p:blipFill>
        <p:spPr>
          <a:xfrm>
            <a:off x="4167503" y="0"/>
            <a:ext cx="4976400" cy="6858000"/>
          </a:xfrm>
          <a:prstGeom prst="rect">
            <a:avLst/>
          </a:prstGeom>
          <a:noFill/>
          <a:ln>
            <a:noFill/>
          </a:ln>
        </p:spPr>
      </p:pic>
      <p:pic>
        <p:nvPicPr>
          <p:cNvPr id="353" name="Shape 353"/>
          <p:cNvPicPr preferRelativeResize="0"/>
          <p:nvPr/>
        </p:nvPicPr>
        <p:blipFill rotWithShape="1">
          <a:blip r:embed="rId5">
            <a:alphaModFix/>
          </a:blip>
          <a:srcRect/>
          <a:stretch/>
        </p:blipFill>
        <p:spPr>
          <a:xfrm>
            <a:off x="-41379" y="3511937"/>
            <a:ext cx="4209000" cy="3346200"/>
          </a:xfrm>
          <a:prstGeom prst="rect">
            <a:avLst/>
          </a:prstGeom>
          <a:noFill/>
          <a:ln>
            <a:noFill/>
          </a:ln>
        </p:spPr>
      </p:pic>
      <p:sp>
        <p:nvSpPr>
          <p:cNvPr id="354" name="Shape 354"/>
          <p:cNvSpPr txBox="1">
            <a:spLocks noGrp="1"/>
          </p:cNvSpPr>
          <p:nvPr>
            <p:ph type="ctrTitle"/>
          </p:nvPr>
        </p:nvSpPr>
        <p:spPr>
          <a:xfrm>
            <a:off x="4688281" y="5585516"/>
            <a:ext cx="4337099" cy="1231200"/>
          </a:xfrm>
          <a:prstGeom prst="rect">
            <a:avLst/>
          </a:prstGeom>
          <a:noFill/>
          <a:ln>
            <a:noFill/>
          </a:ln>
        </p:spPr>
        <p:txBody>
          <a:bodyPr lIns="91425" tIns="45700" rIns="91425" bIns="45700" anchor="ctr" anchorCtr="0">
            <a:noAutofit/>
          </a:bodyPr>
          <a:lstStyle/>
          <a:p>
            <a:pPr marL="0" marR="0" lvl="0" indent="0" algn="ctr" rtl="0">
              <a:spcBef>
                <a:spcPts val="0"/>
              </a:spcBef>
              <a:buClr>
                <a:srgbClr val="000000"/>
              </a:buClr>
              <a:buSzPct val="25000"/>
              <a:buFont typeface="Impact"/>
              <a:buNone/>
            </a:pPr>
            <a:r>
              <a:rPr lang="en-US" sz="3959" b="0" i="0" u="none" strike="noStrike" cap="none">
                <a:solidFill>
                  <a:srgbClr val="000000"/>
                </a:solidFill>
                <a:highlight>
                  <a:srgbClr val="FFFFFF"/>
                </a:highlight>
                <a:latin typeface="Londrina Solid"/>
                <a:ea typeface="Londrina Solid"/>
                <a:cs typeface="Londrina Solid"/>
                <a:sym typeface="Londrina Solid"/>
              </a:rPr>
              <a:t>Amazing life stories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pic>
        <p:nvPicPr>
          <p:cNvPr id="360" name="Shape 360"/>
          <p:cNvPicPr preferRelativeResize="0"/>
          <p:nvPr/>
        </p:nvPicPr>
        <p:blipFill>
          <a:blip r:embed="rId3">
            <a:alphaModFix/>
          </a:blip>
          <a:stretch>
            <a:fillRect/>
          </a:stretch>
        </p:blipFill>
        <p:spPr>
          <a:xfrm>
            <a:off x="0" y="0"/>
            <a:ext cx="9144000" cy="6858000"/>
          </a:xfrm>
          <a:prstGeom prst="rect">
            <a:avLst/>
          </a:prstGeom>
          <a:noFill/>
          <a:ln>
            <a:noFill/>
          </a:ln>
        </p:spPr>
      </p:pic>
      <p:sp>
        <p:nvSpPr>
          <p:cNvPr id="361" name="Shape 361"/>
          <p:cNvSpPr txBox="1">
            <a:spLocks noGrp="1"/>
          </p:cNvSpPr>
          <p:nvPr>
            <p:ph type="ctrTitle"/>
          </p:nvPr>
        </p:nvSpPr>
        <p:spPr>
          <a:xfrm>
            <a:off x="4862406" y="224316"/>
            <a:ext cx="4337099" cy="1231200"/>
          </a:xfrm>
          <a:prstGeom prst="rect">
            <a:avLst/>
          </a:prstGeom>
          <a:noFill/>
          <a:ln>
            <a:noFill/>
          </a:ln>
        </p:spPr>
        <p:txBody>
          <a:bodyPr lIns="91425" tIns="45700" rIns="91425" bIns="45700" anchor="ctr" anchorCtr="0">
            <a:noAutofit/>
          </a:bodyPr>
          <a:lstStyle/>
          <a:p>
            <a:pPr marL="0" marR="0" lvl="0" indent="0" algn="l" rtl="0">
              <a:spcBef>
                <a:spcPts val="0"/>
              </a:spcBef>
              <a:buClr>
                <a:srgbClr val="000000"/>
              </a:buClr>
              <a:buSzPct val="25000"/>
              <a:buFont typeface="Impact"/>
              <a:buNone/>
            </a:pPr>
            <a:r>
              <a:rPr lang="en-US" sz="3959">
                <a:solidFill>
                  <a:srgbClr val="FFFFFF"/>
                </a:solidFill>
                <a:latin typeface="Londrina Solid"/>
                <a:ea typeface="Londrina Solid"/>
                <a:cs typeface="Londrina Solid"/>
                <a:sym typeface="Londrina Solid"/>
              </a:rPr>
              <a:t>Muhammad Ali</a:t>
            </a:r>
          </a:p>
          <a:p>
            <a:pPr lvl="0" rtl="0">
              <a:spcBef>
                <a:spcPts val="0"/>
              </a:spcBef>
              <a:buClr>
                <a:schemeClr val="lt1"/>
              </a:buClr>
              <a:buSzPct val="25000"/>
              <a:buFont typeface="Impact"/>
              <a:buNone/>
            </a:pPr>
            <a:r>
              <a:rPr lang="en-US" sz="3959">
                <a:solidFill>
                  <a:schemeClr val="lt1"/>
                </a:solidFill>
                <a:latin typeface="Londrina Solid"/>
                <a:ea typeface="Londrina Solid"/>
                <a:cs typeface="Londrina Solid"/>
                <a:sym typeface="Londrina Solid"/>
              </a:rPr>
              <a:t>1942 - 2016</a:t>
            </a:r>
          </a:p>
        </p:txBody>
      </p:sp>
      <p:sp>
        <p:nvSpPr>
          <p:cNvPr id="362" name="Shape 362"/>
          <p:cNvSpPr txBox="1"/>
          <p:nvPr/>
        </p:nvSpPr>
        <p:spPr>
          <a:xfrm>
            <a:off x="257250" y="0"/>
            <a:ext cx="2690100" cy="3000000"/>
          </a:xfrm>
          <a:prstGeom prst="rect">
            <a:avLst/>
          </a:prstGeom>
          <a:noFill/>
          <a:ln>
            <a:noFill/>
          </a:ln>
        </p:spPr>
        <p:txBody>
          <a:bodyPr lIns="91425" tIns="91425" rIns="91425" bIns="91425" anchor="ctr" anchorCtr="0">
            <a:noAutofit/>
          </a:bodyPr>
          <a:lstStyle/>
          <a:p>
            <a:pPr lvl="0" rtl="0">
              <a:lnSpc>
                <a:spcPct val="115000"/>
              </a:lnSpc>
              <a:spcBef>
                <a:spcPts val="0"/>
              </a:spcBef>
              <a:buNone/>
            </a:pPr>
            <a:r>
              <a:rPr lang="en-US" sz="1800" i="1">
                <a:solidFill>
                  <a:srgbClr val="FFFFFF"/>
                </a:solidFill>
                <a:highlight>
                  <a:srgbClr val="000000"/>
                </a:highlight>
                <a:latin typeface="Questrial"/>
                <a:ea typeface="Questrial"/>
                <a:cs typeface="Questrial"/>
                <a:sym typeface="Questrial"/>
              </a:rPr>
              <a:t>I hated every minute of training, but I said, 'Don't quit. Suffer now and live the rest of your life as a champion.'</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Shape 368"/>
          <p:cNvSpPr txBox="1">
            <a:spLocks noGrp="1"/>
          </p:cNvSpPr>
          <p:nvPr>
            <p:ph type="ctrTitle"/>
          </p:nvPr>
        </p:nvSpPr>
        <p:spPr>
          <a:xfrm>
            <a:off x="685800" y="160007"/>
            <a:ext cx="7772400" cy="605901"/>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Impact"/>
              <a:buNone/>
            </a:pPr>
            <a:r>
              <a:rPr lang="en-US" sz="3959">
                <a:latin typeface="Londrina Solid"/>
                <a:ea typeface="Londrina Solid"/>
                <a:cs typeface="Londrina Solid"/>
                <a:sym typeface="Londrina Solid"/>
              </a:rPr>
              <a:t>Do you recognise this?</a:t>
            </a:r>
          </a:p>
        </p:txBody>
      </p:sp>
      <p:pic>
        <p:nvPicPr>
          <p:cNvPr id="369" name="Shape 369"/>
          <p:cNvPicPr preferRelativeResize="0"/>
          <p:nvPr/>
        </p:nvPicPr>
        <p:blipFill>
          <a:blip r:embed="rId3">
            <a:alphaModFix/>
          </a:blip>
          <a:stretch>
            <a:fillRect/>
          </a:stretch>
        </p:blipFill>
        <p:spPr>
          <a:xfrm>
            <a:off x="2024062" y="1257300"/>
            <a:ext cx="5095875" cy="4343400"/>
          </a:xfrm>
          <a:prstGeom prst="rect">
            <a:avLst/>
          </a:prstGeom>
          <a:noFill/>
          <a:ln>
            <a:noFill/>
          </a:ln>
        </p:spPr>
      </p:pic>
      <p:sp>
        <p:nvSpPr>
          <p:cNvPr id="370" name="Shape 370"/>
          <p:cNvSpPr/>
          <p:nvPr/>
        </p:nvSpPr>
        <p:spPr>
          <a:xfrm rot="-1264619">
            <a:off x="1529695" y="1552948"/>
            <a:ext cx="4595658" cy="1412102"/>
          </a:xfrm>
          <a:prstGeom prst="rect">
            <a:avLst/>
          </a:prstGeom>
          <a:solidFill>
            <a:srgbClr val="FFFFFF"/>
          </a:solidFill>
          <a:ln w="9525" cap="flat"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71" name="Shape 371"/>
          <p:cNvSpPr/>
          <p:nvPr/>
        </p:nvSpPr>
        <p:spPr>
          <a:xfrm rot="-1264783">
            <a:off x="2416652" y="3915499"/>
            <a:ext cx="5497593" cy="1412102"/>
          </a:xfrm>
          <a:prstGeom prst="rect">
            <a:avLst/>
          </a:prstGeom>
          <a:solidFill>
            <a:srgbClr val="FFFFFF"/>
          </a:solidFill>
          <a:ln w="9525" cap="flat"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Shape 377"/>
          <p:cNvSpPr txBox="1">
            <a:spLocks noGrp="1"/>
          </p:cNvSpPr>
          <p:nvPr>
            <p:ph type="ctrTitle"/>
          </p:nvPr>
        </p:nvSpPr>
        <p:spPr>
          <a:xfrm>
            <a:off x="685800" y="160007"/>
            <a:ext cx="7772400" cy="606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Impact"/>
              <a:buNone/>
            </a:pPr>
            <a:r>
              <a:rPr lang="en-US" sz="3959">
                <a:latin typeface="Londrina Solid"/>
                <a:ea typeface="Londrina Solid"/>
                <a:cs typeface="Londrina Solid"/>
                <a:sym typeface="Londrina Solid"/>
              </a:rPr>
              <a:t>Do you recognise this?</a:t>
            </a:r>
          </a:p>
        </p:txBody>
      </p:sp>
      <p:pic>
        <p:nvPicPr>
          <p:cNvPr id="378" name="Shape 378"/>
          <p:cNvPicPr preferRelativeResize="0"/>
          <p:nvPr/>
        </p:nvPicPr>
        <p:blipFill>
          <a:blip r:embed="rId3">
            <a:alphaModFix/>
          </a:blip>
          <a:stretch>
            <a:fillRect/>
          </a:stretch>
        </p:blipFill>
        <p:spPr>
          <a:xfrm>
            <a:off x="2024062" y="1257300"/>
            <a:ext cx="5095875" cy="43434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pic>
        <p:nvPicPr>
          <p:cNvPr id="384" name="Shape 384"/>
          <p:cNvPicPr preferRelativeResize="0"/>
          <p:nvPr/>
        </p:nvPicPr>
        <p:blipFill>
          <a:blip r:embed="rId3">
            <a:alphaModFix/>
          </a:blip>
          <a:stretch>
            <a:fillRect/>
          </a:stretch>
        </p:blipFill>
        <p:spPr>
          <a:xfrm>
            <a:off x="82900" y="0"/>
            <a:ext cx="4571999" cy="6857999"/>
          </a:xfrm>
          <a:prstGeom prst="rect">
            <a:avLst/>
          </a:prstGeom>
          <a:noFill/>
          <a:ln>
            <a:noFill/>
          </a:ln>
        </p:spPr>
      </p:pic>
      <p:sp>
        <p:nvSpPr>
          <p:cNvPr id="385" name="Shape 385"/>
          <p:cNvSpPr txBox="1"/>
          <p:nvPr/>
        </p:nvSpPr>
        <p:spPr>
          <a:xfrm>
            <a:off x="4768875" y="1885675"/>
            <a:ext cx="4137000" cy="3000000"/>
          </a:xfrm>
          <a:prstGeom prst="rect">
            <a:avLst/>
          </a:prstGeom>
          <a:noFill/>
          <a:ln>
            <a:noFill/>
          </a:ln>
        </p:spPr>
        <p:txBody>
          <a:bodyPr lIns="91425" tIns="91425" rIns="91425" bIns="91425" anchor="ctr" anchorCtr="0">
            <a:noAutofit/>
          </a:bodyPr>
          <a:lstStyle/>
          <a:p>
            <a:pPr lvl="0" algn="just" rtl="0">
              <a:lnSpc>
                <a:spcPct val="150000"/>
              </a:lnSpc>
              <a:spcBef>
                <a:spcPts val="1100"/>
              </a:spcBef>
              <a:spcAft>
                <a:spcPts val="1100"/>
              </a:spcAft>
              <a:buNone/>
            </a:pPr>
            <a:r>
              <a:rPr lang="en-US" sz="2000" b="1">
                <a:solidFill>
                  <a:schemeClr val="dk1"/>
                </a:solidFill>
                <a:highlight>
                  <a:srgbClr val="FFFFFF"/>
                </a:highlight>
                <a:latin typeface="Questrial"/>
                <a:ea typeface="Questrial"/>
                <a:cs typeface="Questrial"/>
                <a:sym typeface="Questrial"/>
              </a:rPr>
              <a:t>July 2016</a:t>
            </a:r>
          </a:p>
          <a:p>
            <a:pPr lvl="0" algn="just" rtl="0">
              <a:lnSpc>
                <a:spcPct val="150000"/>
              </a:lnSpc>
              <a:spcBef>
                <a:spcPts val="1100"/>
              </a:spcBef>
              <a:spcAft>
                <a:spcPts val="1100"/>
              </a:spcAft>
              <a:buNone/>
            </a:pPr>
            <a:r>
              <a:rPr lang="en-US" sz="2000">
                <a:solidFill>
                  <a:schemeClr val="dk1"/>
                </a:solidFill>
                <a:highlight>
                  <a:srgbClr val="FFFFFF"/>
                </a:highlight>
                <a:latin typeface="Questrial"/>
                <a:ea typeface="Questrial"/>
                <a:cs typeface="Questrial"/>
                <a:sym typeface="Questrial"/>
              </a:rPr>
              <a:t>103th Tour de France </a:t>
            </a:r>
          </a:p>
          <a:p>
            <a:pPr lvl="0" algn="just" rtl="0">
              <a:lnSpc>
                <a:spcPct val="150000"/>
              </a:lnSpc>
              <a:spcBef>
                <a:spcPts val="1100"/>
              </a:spcBef>
              <a:spcAft>
                <a:spcPts val="1100"/>
              </a:spcAft>
              <a:buNone/>
            </a:pPr>
            <a:r>
              <a:rPr lang="en-US" sz="2000">
                <a:solidFill>
                  <a:schemeClr val="dk1"/>
                </a:solidFill>
                <a:highlight>
                  <a:srgbClr val="FFFFFF"/>
                </a:highlight>
                <a:latin typeface="Questrial"/>
                <a:ea typeface="Questrial"/>
                <a:cs typeface="Questrial"/>
                <a:sym typeface="Questrial"/>
              </a:rPr>
              <a:t>21 stages and a distance of 3,519 kilometres.</a:t>
            </a:r>
          </a:p>
          <a:p>
            <a:pPr lvl="0" algn="just" rtl="0">
              <a:lnSpc>
                <a:spcPct val="150000"/>
              </a:lnSpc>
              <a:spcBef>
                <a:spcPts val="1100"/>
              </a:spcBef>
              <a:spcAft>
                <a:spcPts val="1100"/>
              </a:spcAft>
              <a:buNone/>
            </a:pPr>
            <a:endParaRPr sz="2000">
              <a:solidFill>
                <a:schemeClr val="dk1"/>
              </a:solidFill>
              <a:highlight>
                <a:srgbClr val="FFFFFF"/>
              </a:highlight>
              <a:latin typeface="Questrial"/>
              <a:ea typeface="Questrial"/>
              <a:cs typeface="Questrial"/>
              <a:sym typeface="Questrial"/>
            </a:endParaRPr>
          </a:p>
          <a:p>
            <a:pPr marL="457200" lvl="0" indent="-355600" rtl="0">
              <a:lnSpc>
                <a:spcPct val="158823"/>
              </a:lnSpc>
              <a:spcBef>
                <a:spcPts val="0"/>
              </a:spcBef>
              <a:buClr>
                <a:schemeClr val="dk1"/>
              </a:buClr>
              <a:buSzPct val="100000"/>
              <a:buFont typeface="Questrial"/>
            </a:pPr>
            <a:r>
              <a:rPr lang="en-US" sz="2000" b="1">
                <a:solidFill>
                  <a:schemeClr val="dk1"/>
                </a:solidFill>
                <a:highlight>
                  <a:srgbClr val="FFFFFF"/>
                </a:highlight>
                <a:latin typeface="Questrial"/>
                <a:ea typeface="Questrial"/>
                <a:cs typeface="Questrial"/>
                <a:sym typeface="Questrial"/>
              </a:rPr>
              <a:t>9</a:t>
            </a:r>
            <a:r>
              <a:rPr lang="en-US" sz="2000">
                <a:solidFill>
                  <a:schemeClr val="dk1"/>
                </a:solidFill>
                <a:highlight>
                  <a:srgbClr val="FFFFFF"/>
                </a:highlight>
                <a:latin typeface="Questrial"/>
                <a:ea typeface="Questrial"/>
                <a:cs typeface="Questrial"/>
                <a:sym typeface="Questrial"/>
              </a:rPr>
              <a:t> flat stages</a:t>
            </a:r>
          </a:p>
          <a:p>
            <a:pPr marL="457200" lvl="0" indent="-355600" rtl="0">
              <a:lnSpc>
                <a:spcPct val="158823"/>
              </a:lnSpc>
              <a:spcBef>
                <a:spcPts val="0"/>
              </a:spcBef>
              <a:buClr>
                <a:schemeClr val="dk1"/>
              </a:buClr>
              <a:buSzPct val="100000"/>
              <a:buFont typeface="Questrial"/>
            </a:pPr>
            <a:r>
              <a:rPr lang="en-US" sz="2000" b="1">
                <a:solidFill>
                  <a:schemeClr val="dk1"/>
                </a:solidFill>
                <a:highlight>
                  <a:srgbClr val="FFFFFF"/>
                </a:highlight>
                <a:latin typeface="Questrial"/>
                <a:ea typeface="Questrial"/>
                <a:cs typeface="Questrial"/>
                <a:sym typeface="Questrial"/>
              </a:rPr>
              <a:t>1</a:t>
            </a:r>
            <a:r>
              <a:rPr lang="en-US" sz="2000">
                <a:solidFill>
                  <a:schemeClr val="dk1"/>
                </a:solidFill>
                <a:highlight>
                  <a:srgbClr val="FFFFFF"/>
                </a:highlight>
                <a:latin typeface="Questrial"/>
                <a:ea typeface="Questrial"/>
                <a:cs typeface="Questrial"/>
                <a:sym typeface="Questrial"/>
              </a:rPr>
              <a:t> hilly stage</a:t>
            </a:r>
          </a:p>
          <a:p>
            <a:pPr marL="457200" lvl="0" indent="-355600" rtl="0">
              <a:lnSpc>
                <a:spcPct val="158823"/>
              </a:lnSpc>
              <a:spcBef>
                <a:spcPts val="0"/>
              </a:spcBef>
              <a:buClr>
                <a:schemeClr val="dk1"/>
              </a:buClr>
              <a:buSzPct val="100000"/>
              <a:buFont typeface="Questrial"/>
            </a:pPr>
            <a:r>
              <a:rPr lang="en-US" sz="2000" b="1">
                <a:solidFill>
                  <a:schemeClr val="dk1"/>
                </a:solidFill>
                <a:highlight>
                  <a:srgbClr val="FFFFFF"/>
                </a:highlight>
                <a:latin typeface="Questrial"/>
                <a:ea typeface="Questrial"/>
                <a:cs typeface="Questrial"/>
                <a:sym typeface="Questrial"/>
              </a:rPr>
              <a:t>9</a:t>
            </a:r>
            <a:r>
              <a:rPr lang="en-US" sz="2000">
                <a:solidFill>
                  <a:schemeClr val="dk1"/>
                </a:solidFill>
                <a:highlight>
                  <a:srgbClr val="FFFFFF"/>
                </a:highlight>
                <a:latin typeface="Questrial"/>
                <a:ea typeface="Questrial"/>
                <a:cs typeface="Questrial"/>
                <a:sym typeface="Questrial"/>
              </a:rPr>
              <a:t> mountain stages </a:t>
            </a:r>
          </a:p>
          <a:p>
            <a:pPr marL="457200" lvl="0" indent="-355600" rtl="0">
              <a:lnSpc>
                <a:spcPct val="158823"/>
              </a:lnSpc>
              <a:spcBef>
                <a:spcPts val="0"/>
              </a:spcBef>
              <a:buClr>
                <a:schemeClr val="dk1"/>
              </a:buClr>
              <a:buSzPct val="100000"/>
              <a:buFont typeface="Questrial"/>
            </a:pPr>
            <a:r>
              <a:rPr lang="en-US" sz="2000">
                <a:solidFill>
                  <a:schemeClr val="dk1"/>
                </a:solidFill>
                <a:highlight>
                  <a:srgbClr val="FFFFFF"/>
                </a:highlight>
                <a:latin typeface="Questrial"/>
                <a:ea typeface="Questrial"/>
                <a:cs typeface="Questrial"/>
                <a:sym typeface="Questrial"/>
              </a:rPr>
              <a:t>4 summit finishes </a:t>
            </a:r>
          </a:p>
          <a:p>
            <a:pPr marL="457200" lvl="0" indent="-355600" rtl="0">
              <a:lnSpc>
                <a:spcPct val="158823"/>
              </a:lnSpc>
              <a:spcBef>
                <a:spcPts val="0"/>
              </a:spcBef>
              <a:buClr>
                <a:schemeClr val="dk1"/>
              </a:buClr>
              <a:buSzPct val="100000"/>
              <a:buFont typeface="Questrial"/>
            </a:pPr>
            <a:r>
              <a:rPr lang="en-US" sz="2000" b="1">
                <a:solidFill>
                  <a:schemeClr val="dk1"/>
                </a:solidFill>
                <a:highlight>
                  <a:srgbClr val="FFFFFF"/>
                </a:highlight>
                <a:latin typeface="Questrial"/>
                <a:ea typeface="Questrial"/>
                <a:cs typeface="Questrial"/>
                <a:sym typeface="Questrial"/>
              </a:rPr>
              <a:t>2</a:t>
            </a:r>
            <a:r>
              <a:rPr lang="en-US" sz="2000">
                <a:solidFill>
                  <a:schemeClr val="dk1"/>
                </a:solidFill>
                <a:highlight>
                  <a:srgbClr val="FFFFFF"/>
                </a:highlight>
                <a:latin typeface="Questrial"/>
                <a:ea typeface="Questrial"/>
                <a:cs typeface="Questrial"/>
                <a:sym typeface="Questrial"/>
              </a:rPr>
              <a:t> individual time trial stages</a:t>
            </a:r>
          </a:p>
          <a:p>
            <a:pPr marL="457200" lvl="0" indent="-355600" rtl="0">
              <a:lnSpc>
                <a:spcPct val="158823"/>
              </a:lnSpc>
              <a:spcBef>
                <a:spcPts val="0"/>
              </a:spcBef>
              <a:buClr>
                <a:schemeClr val="dk1"/>
              </a:buClr>
              <a:buSzPct val="100000"/>
              <a:buFont typeface="Questrial"/>
            </a:pPr>
            <a:r>
              <a:rPr lang="en-US" sz="2000" b="1">
                <a:solidFill>
                  <a:schemeClr val="dk1"/>
                </a:solidFill>
                <a:highlight>
                  <a:srgbClr val="FFFFFF"/>
                </a:highlight>
                <a:latin typeface="Questrial"/>
                <a:ea typeface="Questrial"/>
                <a:cs typeface="Questrial"/>
                <a:sym typeface="Questrial"/>
              </a:rPr>
              <a:t>2</a:t>
            </a:r>
            <a:r>
              <a:rPr lang="en-US" sz="2000">
                <a:solidFill>
                  <a:schemeClr val="dk1"/>
                </a:solidFill>
                <a:highlight>
                  <a:srgbClr val="FFFFFF"/>
                </a:highlight>
                <a:latin typeface="Questrial"/>
                <a:ea typeface="Questrial"/>
                <a:cs typeface="Questrial"/>
                <a:sym typeface="Questrial"/>
              </a:rPr>
              <a:t> rest days</a:t>
            </a:r>
          </a:p>
          <a:p>
            <a:pPr lvl="0" rtl="0">
              <a:lnSpc>
                <a:spcPct val="158823"/>
              </a:lnSpc>
              <a:spcBef>
                <a:spcPts val="0"/>
              </a:spcBef>
              <a:buNone/>
            </a:pPr>
            <a:endParaRPr sz="2000">
              <a:solidFill>
                <a:schemeClr val="dk1"/>
              </a:solidFill>
              <a:highlight>
                <a:srgbClr val="FFFFFF"/>
              </a:highlight>
              <a:latin typeface="Questrial"/>
              <a:ea typeface="Questrial"/>
              <a:cs typeface="Questrial"/>
              <a:sym typeface="Questrial"/>
            </a:endParaRPr>
          </a:p>
          <a:p>
            <a:pPr lvl="0" rtl="0">
              <a:lnSpc>
                <a:spcPct val="158823"/>
              </a:lnSpc>
              <a:spcBef>
                <a:spcPts val="0"/>
              </a:spcBef>
              <a:buNone/>
            </a:pPr>
            <a:r>
              <a:rPr lang="en-US" sz="2000">
                <a:solidFill>
                  <a:schemeClr val="dk1"/>
                </a:solidFill>
                <a:highlight>
                  <a:srgbClr val="FFFFFF"/>
                </a:highlight>
                <a:latin typeface="Londrina Solid"/>
                <a:ea typeface="Londrina Solid"/>
                <a:cs typeface="Londrina Solid"/>
                <a:sym typeface="Londrina Solid"/>
              </a:rPr>
              <a:t>    </a:t>
            </a:r>
            <a:r>
              <a:rPr lang="en-US" sz="2000">
                <a:solidFill>
                  <a:srgbClr val="FF0000"/>
                </a:solidFill>
                <a:highlight>
                  <a:srgbClr val="FFFFFF"/>
                </a:highlight>
                <a:latin typeface="Londrina Solid"/>
                <a:ea typeface="Londrina Solid"/>
                <a:cs typeface="Londrina Solid"/>
                <a:sym typeface="Londrina Solid"/>
              </a:rPr>
              <a:t>Greatest</a:t>
            </a:r>
            <a:r>
              <a:rPr lang="en-US" sz="2000">
                <a:solidFill>
                  <a:schemeClr val="dk1"/>
                </a:solidFill>
                <a:highlight>
                  <a:srgbClr val="FFFFFF"/>
                </a:highlight>
                <a:latin typeface="Londrina Solid"/>
                <a:ea typeface="Londrina Solid"/>
                <a:cs typeface="Londrina Solid"/>
                <a:sym typeface="Londrina Solid"/>
              </a:rPr>
              <a:t> sporting event in the world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5"/>
                                        </p:tgtEl>
                                        <p:attrNameLst>
                                          <p:attrName>style.visibility</p:attrName>
                                        </p:attrNameLst>
                                      </p:cBhvr>
                                      <p:to>
                                        <p:strVal val="visible"/>
                                      </p:to>
                                    </p:set>
                                    <p:animEffect transition="in" filter="fade">
                                      <p:cBhvr>
                                        <p:cTn id="7" dur="1000"/>
                                        <p:tgtEl>
                                          <p:spTgt spid="3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Shape 391"/>
          <p:cNvSpPr txBox="1">
            <a:spLocks noGrp="1"/>
          </p:cNvSpPr>
          <p:nvPr>
            <p:ph type="ctrTitle"/>
          </p:nvPr>
        </p:nvSpPr>
        <p:spPr>
          <a:xfrm>
            <a:off x="685800" y="160007"/>
            <a:ext cx="7772400" cy="606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Impact"/>
              <a:buNone/>
            </a:pPr>
            <a:r>
              <a:rPr lang="en-US" sz="3959">
                <a:latin typeface="Londrina Solid"/>
                <a:ea typeface="Londrina Solid"/>
                <a:cs typeface="Londrina Solid"/>
                <a:sym typeface="Londrina Solid"/>
              </a:rPr>
              <a:t>Tour de France memories/stories</a:t>
            </a:r>
          </a:p>
        </p:txBody>
      </p:sp>
      <p:pic>
        <p:nvPicPr>
          <p:cNvPr id="392" name="Shape 392"/>
          <p:cNvPicPr preferRelativeResize="0"/>
          <p:nvPr/>
        </p:nvPicPr>
        <p:blipFill>
          <a:blip r:embed="rId3">
            <a:alphaModFix/>
          </a:blip>
          <a:stretch>
            <a:fillRect/>
          </a:stretch>
        </p:blipFill>
        <p:spPr>
          <a:xfrm>
            <a:off x="5498575" y="1855000"/>
            <a:ext cx="3493024" cy="3574525"/>
          </a:xfrm>
          <a:prstGeom prst="rect">
            <a:avLst/>
          </a:prstGeom>
          <a:noFill/>
          <a:ln>
            <a:noFill/>
          </a:ln>
        </p:spPr>
      </p:pic>
      <p:pic>
        <p:nvPicPr>
          <p:cNvPr id="393" name="Shape 393"/>
          <p:cNvPicPr preferRelativeResize="0"/>
          <p:nvPr/>
        </p:nvPicPr>
        <p:blipFill>
          <a:blip r:embed="rId4">
            <a:alphaModFix/>
          </a:blip>
          <a:stretch>
            <a:fillRect/>
          </a:stretch>
        </p:blipFill>
        <p:spPr>
          <a:xfrm>
            <a:off x="181800" y="1896399"/>
            <a:ext cx="5234650" cy="3491499"/>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Shape 398" descr="The Tour's closest finish was in 1989 between Greg Lemond and the late Laurent Fignon. After 3260km of racing, it all came down to the final 25km Time Trial, and an amazing ride by Lemond to snatch an 8sec victory.  Phil Liggett was at his finest giving a great call, and there's a little Cadel Evans tribute at the end to celebrate his historic win in 2011." title="Greatest Tour de France Finish, 1989!">
            <a:hlinkClick r:id="rId3"/>
          </p:cNvPr>
          <p:cNvSpPr/>
          <p:nvPr/>
        </p:nvSpPr>
        <p:spPr>
          <a:xfrm>
            <a:off x="591249" y="1013224"/>
            <a:ext cx="7652074" cy="5739049"/>
          </a:xfrm>
          <a:prstGeom prst="rect">
            <a:avLst/>
          </a:prstGeom>
          <a:blipFill>
            <a:blip r:embed="rId4">
              <a:alphaModFix/>
            </a:blip>
            <a:stretch>
              <a:fillRect/>
            </a:stretch>
          </a:blipFill>
          <a:ln>
            <a:noFill/>
          </a:ln>
        </p:spPr>
      </p:sp>
      <p:sp>
        <p:nvSpPr>
          <p:cNvPr id="399" name="Shape 399"/>
          <p:cNvSpPr txBox="1">
            <a:spLocks noGrp="1"/>
          </p:cNvSpPr>
          <p:nvPr>
            <p:ph type="ctrTitle" idx="4294967295"/>
          </p:nvPr>
        </p:nvSpPr>
        <p:spPr>
          <a:xfrm>
            <a:off x="229175" y="87769"/>
            <a:ext cx="8520600" cy="829200"/>
          </a:xfrm>
          <a:prstGeom prst="rect">
            <a:avLst/>
          </a:prstGeom>
        </p:spPr>
        <p:txBody>
          <a:bodyPr lIns="91425" tIns="91425" rIns="91425" bIns="91425" anchor="t" anchorCtr="0">
            <a:noAutofit/>
          </a:bodyPr>
          <a:lstStyle/>
          <a:p>
            <a:pPr lvl="0" rtl="0">
              <a:spcBef>
                <a:spcPts val="0"/>
              </a:spcBef>
              <a:buNone/>
            </a:pPr>
            <a:r>
              <a:rPr lang="en-US" sz="4800">
                <a:latin typeface="Londrina Solid"/>
                <a:ea typeface="Londrina Solid"/>
                <a:cs typeface="Londrina Solid"/>
                <a:sym typeface="Londrina Solid"/>
              </a:rPr>
              <a:t>After 2,000 miles … </a:t>
            </a:r>
          </a:p>
        </p:txBody>
      </p:sp>
      <p:sp>
        <p:nvSpPr>
          <p:cNvPr id="400" name="Shape 400"/>
          <p:cNvSpPr txBox="1"/>
          <p:nvPr/>
        </p:nvSpPr>
        <p:spPr>
          <a:xfrm>
            <a:off x="8443750" y="6412075"/>
            <a:ext cx="538500" cy="340200"/>
          </a:xfrm>
          <a:prstGeom prst="rect">
            <a:avLst/>
          </a:prstGeom>
          <a:noFill/>
          <a:ln>
            <a:noFill/>
          </a:ln>
        </p:spPr>
        <p:txBody>
          <a:bodyPr lIns="91425" tIns="91425" rIns="91425" bIns="91425" anchor="ctr" anchorCtr="0">
            <a:noAutofit/>
          </a:bodyPr>
          <a:lstStyle/>
          <a:p>
            <a:pPr lvl="0" rtl="0">
              <a:spcBef>
                <a:spcPts val="0"/>
              </a:spcBef>
              <a:buNone/>
            </a:pPr>
            <a:r>
              <a:rPr lang="en-US" sz="1000" u="sng">
                <a:solidFill>
                  <a:schemeClr val="accent5"/>
                </a:solidFill>
                <a:latin typeface="Questrial"/>
                <a:ea typeface="Questrial"/>
                <a:cs typeface="Questrial"/>
                <a:sym typeface="Questrial"/>
                <a:hlinkClick r:id="rId5"/>
              </a:rPr>
              <a:t>link</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Shape 405"/>
          <p:cNvSpPr txBox="1">
            <a:spLocks noGrp="1"/>
          </p:cNvSpPr>
          <p:nvPr>
            <p:ph type="ctrTitle"/>
          </p:nvPr>
        </p:nvSpPr>
        <p:spPr>
          <a:xfrm>
            <a:off x="685800" y="160007"/>
            <a:ext cx="7772400" cy="606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Impact"/>
              <a:buNone/>
            </a:pPr>
            <a:r>
              <a:rPr lang="en-US" sz="3959" b="0" i="0" u="none" strike="noStrike" cap="none">
                <a:solidFill>
                  <a:schemeClr val="dk1"/>
                </a:solidFill>
                <a:latin typeface="Londrina Solid"/>
                <a:ea typeface="Londrina Solid"/>
                <a:cs typeface="Londrina Solid"/>
                <a:sym typeface="Londrina Solid"/>
              </a:rPr>
              <a:t>Meet Jack – your average student:</a:t>
            </a:r>
          </a:p>
        </p:txBody>
      </p:sp>
      <p:pic>
        <p:nvPicPr>
          <p:cNvPr id="406" name="Shape 406" descr="Screen Shot 2013-07-08 at 14.26.54.png"/>
          <p:cNvPicPr preferRelativeResize="0"/>
          <p:nvPr/>
        </p:nvPicPr>
        <p:blipFill rotWithShape="1">
          <a:blip r:embed="rId3">
            <a:alphaModFix/>
          </a:blip>
          <a:srcRect/>
          <a:stretch/>
        </p:blipFill>
        <p:spPr>
          <a:xfrm>
            <a:off x="3770855" y="1861981"/>
            <a:ext cx="1699800" cy="2261399"/>
          </a:xfrm>
          <a:prstGeom prst="rect">
            <a:avLst/>
          </a:prstGeom>
          <a:noFill/>
          <a:ln>
            <a:noFill/>
          </a:ln>
        </p:spPr>
      </p:pic>
      <p:sp>
        <p:nvSpPr>
          <p:cNvPr id="407" name="Shape 407"/>
          <p:cNvSpPr/>
          <p:nvPr/>
        </p:nvSpPr>
        <p:spPr>
          <a:xfrm>
            <a:off x="2214496" y="4315317"/>
            <a:ext cx="5151300" cy="5541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000" b="0" i="0" u="none" strike="noStrike" cap="none">
                <a:solidFill>
                  <a:schemeClr val="dk1"/>
                </a:solidFill>
                <a:latin typeface="Londrina Solid"/>
                <a:ea typeface="Londrina Solid"/>
                <a:cs typeface="Londrina Solid"/>
                <a:sym typeface="Londrina Solid"/>
              </a:rPr>
              <a:t> 	Born: 8 January 1997 (age 1</a:t>
            </a:r>
            <a:r>
              <a:rPr lang="en-US" sz="3000">
                <a:solidFill>
                  <a:schemeClr val="dk1"/>
                </a:solidFill>
                <a:latin typeface="Londrina Solid"/>
                <a:ea typeface="Londrina Solid"/>
                <a:cs typeface="Londrina Solid"/>
                <a:sym typeface="Londrina Solid"/>
              </a:rPr>
              <a:t>9</a:t>
            </a:r>
            <a:r>
              <a:rPr lang="en-US" sz="3000" b="0" i="0" u="none" strike="noStrike" cap="none">
                <a:solidFill>
                  <a:schemeClr val="dk1"/>
                </a:solidFill>
                <a:latin typeface="Londrina Solid"/>
                <a:ea typeface="Londrina Solid"/>
                <a:cs typeface="Londrina Solid"/>
                <a:sym typeface="Londrina Solid"/>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07"/>
                                        </p:tgtEl>
                                        <p:attrNameLst>
                                          <p:attrName>style.visibility</p:attrName>
                                        </p:attrNameLst>
                                      </p:cBhvr>
                                      <p:to>
                                        <p:strVal val="visible"/>
                                      </p:to>
                                    </p:set>
                                    <p:animEffect transition="in" filter="fade">
                                      <p:cBhvr>
                                        <p:cTn id="7" dur="500"/>
                                        <p:tgtEl>
                                          <p:spTgt spid="4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Shape 146"/>
          <p:cNvSpPr txBox="1">
            <a:spLocks noGrp="1"/>
          </p:cNvSpPr>
          <p:nvPr>
            <p:ph type="ctrTitle"/>
          </p:nvPr>
        </p:nvSpPr>
        <p:spPr>
          <a:xfrm>
            <a:off x="685800" y="160007"/>
            <a:ext cx="7772400" cy="605901"/>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Impact"/>
              <a:buNone/>
            </a:pPr>
            <a:r>
              <a:rPr lang="en-US" sz="3959" b="0" i="0" u="none" strike="noStrike" cap="none">
                <a:solidFill>
                  <a:schemeClr val="dk1"/>
                </a:solidFill>
                <a:latin typeface="Londrina Solid"/>
                <a:ea typeface="Londrina Solid"/>
                <a:cs typeface="Londrina Solid"/>
                <a:sym typeface="Londrina Solid"/>
              </a:rPr>
              <a:t>Time is ticking…</a:t>
            </a:r>
          </a:p>
        </p:txBody>
      </p:sp>
      <p:pic>
        <p:nvPicPr>
          <p:cNvPr id="147" name="Shape 147"/>
          <p:cNvPicPr preferRelativeResize="0"/>
          <p:nvPr/>
        </p:nvPicPr>
        <p:blipFill rotWithShape="1">
          <a:blip r:embed="rId3">
            <a:alphaModFix/>
          </a:blip>
          <a:srcRect/>
          <a:stretch/>
        </p:blipFill>
        <p:spPr>
          <a:xfrm>
            <a:off x="983615" y="1276516"/>
            <a:ext cx="1386426" cy="2069545"/>
          </a:xfrm>
          <a:prstGeom prst="rect">
            <a:avLst/>
          </a:prstGeom>
          <a:noFill/>
          <a:ln>
            <a:noFill/>
          </a:ln>
        </p:spPr>
      </p:pic>
      <p:pic>
        <p:nvPicPr>
          <p:cNvPr id="148" name="Shape 148"/>
          <p:cNvPicPr preferRelativeResize="0"/>
          <p:nvPr/>
        </p:nvPicPr>
        <p:blipFill rotWithShape="1">
          <a:blip r:embed="rId4">
            <a:alphaModFix/>
          </a:blip>
          <a:srcRect/>
          <a:stretch/>
        </p:blipFill>
        <p:spPr>
          <a:xfrm>
            <a:off x="6975003" y="2377875"/>
            <a:ext cx="1584188" cy="1584188"/>
          </a:xfrm>
          <a:prstGeom prst="rect">
            <a:avLst/>
          </a:prstGeom>
          <a:noFill/>
          <a:ln>
            <a:noFill/>
          </a:ln>
        </p:spPr>
      </p:pic>
      <p:pic>
        <p:nvPicPr>
          <p:cNvPr id="149" name="Shape 149"/>
          <p:cNvPicPr preferRelativeResize="0"/>
          <p:nvPr/>
        </p:nvPicPr>
        <p:blipFill rotWithShape="1">
          <a:blip r:embed="rId5">
            <a:alphaModFix/>
          </a:blip>
          <a:srcRect/>
          <a:stretch/>
        </p:blipFill>
        <p:spPr>
          <a:xfrm>
            <a:off x="3713096" y="2304275"/>
            <a:ext cx="2304275" cy="2304275"/>
          </a:xfrm>
          <a:prstGeom prst="rect">
            <a:avLst/>
          </a:prstGeom>
          <a:noFill/>
          <a:ln>
            <a:noFill/>
          </a:ln>
        </p:spPr>
      </p:pic>
      <p:pic>
        <p:nvPicPr>
          <p:cNvPr id="150" name="Shape 150"/>
          <p:cNvPicPr preferRelativeResize="0"/>
          <p:nvPr/>
        </p:nvPicPr>
        <p:blipFill rotWithShape="1">
          <a:blip r:embed="rId4">
            <a:alphaModFix/>
          </a:blip>
          <a:srcRect/>
          <a:stretch/>
        </p:blipFill>
        <p:spPr>
          <a:xfrm>
            <a:off x="1241312" y="4442310"/>
            <a:ext cx="1584188" cy="1584188"/>
          </a:xfrm>
          <a:prstGeom prst="rect">
            <a:avLst/>
          </a:prstGeom>
          <a:noFill/>
          <a:ln>
            <a:noFill/>
          </a:ln>
        </p:spPr>
      </p:pic>
      <p:pic>
        <p:nvPicPr>
          <p:cNvPr id="151" name="Shape 151"/>
          <p:cNvPicPr preferRelativeResize="0"/>
          <p:nvPr/>
        </p:nvPicPr>
        <p:blipFill rotWithShape="1">
          <a:blip r:embed="rId4">
            <a:alphaModFix/>
          </a:blip>
          <a:srcRect/>
          <a:stretch/>
        </p:blipFill>
        <p:spPr>
          <a:xfrm>
            <a:off x="7607292" y="425608"/>
            <a:ext cx="850907" cy="850907"/>
          </a:xfrm>
          <a:prstGeom prst="rect">
            <a:avLst/>
          </a:prstGeom>
          <a:noFill/>
          <a:ln>
            <a:noFill/>
          </a:ln>
        </p:spPr>
      </p:pic>
      <p:pic>
        <p:nvPicPr>
          <p:cNvPr id="152" name="Shape 152"/>
          <p:cNvPicPr preferRelativeResize="0"/>
          <p:nvPr/>
        </p:nvPicPr>
        <p:blipFill rotWithShape="1">
          <a:blip r:embed="rId3">
            <a:alphaModFix/>
          </a:blip>
          <a:srcRect/>
          <a:stretch/>
        </p:blipFill>
        <p:spPr>
          <a:xfrm>
            <a:off x="3840064" y="4608550"/>
            <a:ext cx="777704" cy="1160892"/>
          </a:xfrm>
          <a:prstGeom prst="rect">
            <a:avLst/>
          </a:prstGeom>
          <a:noFill/>
          <a:ln>
            <a:noFill/>
          </a:ln>
        </p:spPr>
      </p:pic>
      <p:pic>
        <p:nvPicPr>
          <p:cNvPr id="153" name="Shape 153"/>
          <p:cNvPicPr preferRelativeResize="0"/>
          <p:nvPr/>
        </p:nvPicPr>
        <p:blipFill rotWithShape="1">
          <a:blip r:embed="rId3">
            <a:alphaModFix/>
          </a:blip>
          <a:srcRect/>
          <a:stretch/>
        </p:blipFill>
        <p:spPr>
          <a:xfrm>
            <a:off x="6453932" y="4275807"/>
            <a:ext cx="1907926" cy="284799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Shape 412"/>
          <p:cNvSpPr txBox="1">
            <a:spLocks noGrp="1"/>
          </p:cNvSpPr>
          <p:nvPr>
            <p:ph type="ctrTitle"/>
          </p:nvPr>
        </p:nvSpPr>
        <p:spPr>
          <a:xfrm>
            <a:off x="178367" y="160007"/>
            <a:ext cx="8804210" cy="605901"/>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Impact"/>
              <a:buNone/>
            </a:pPr>
            <a:r>
              <a:rPr lang="en-US" sz="3959" b="0" i="0" u="none" strike="noStrike" cap="none">
                <a:solidFill>
                  <a:srgbClr val="FF0000"/>
                </a:solidFill>
                <a:latin typeface="Londrina Solid"/>
                <a:ea typeface="Londrina Solid"/>
                <a:cs typeface="Londrina Solid"/>
                <a:sym typeface="Londrina Solid"/>
              </a:rPr>
              <a:t>Jack</a:t>
            </a:r>
            <a:r>
              <a:rPr lang="en-US" sz="3959" b="0" i="0" u="none" strike="noStrike" cap="none">
                <a:solidFill>
                  <a:schemeClr val="dk1"/>
                </a:solidFill>
                <a:latin typeface="Londrina Solid"/>
                <a:ea typeface="Londrina Solid"/>
                <a:cs typeface="Londrina Solid"/>
                <a:sym typeface="Londrina Solid"/>
              </a:rPr>
              <a:t> – your average student:</a:t>
            </a:r>
          </a:p>
        </p:txBody>
      </p:sp>
      <p:pic>
        <p:nvPicPr>
          <p:cNvPr id="413" name="Shape 413" descr="Screen Shot 2013-07-08 at 14.26.54.png"/>
          <p:cNvPicPr preferRelativeResize="0"/>
          <p:nvPr/>
        </p:nvPicPr>
        <p:blipFill rotWithShape="1">
          <a:blip r:embed="rId3">
            <a:alphaModFix/>
          </a:blip>
          <a:srcRect/>
          <a:stretch/>
        </p:blipFill>
        <p:spPr>
          <a:xfrm>
            <a:off x="178367" y="970173"/>
            <a:ext cx="1699812" cy="2261358"/>
          </a:xfrm>
          <a:prstGeom prst="rect">
            <a:avLst/>
          </a:prstGeom>
          <a:noFill/>
          <a:ln>
            <a:noFill/>
          </a:ln>
        </p:spPr>
      </p:pic>
      <p:sp>
        <p:nvSpPr>
          <p:cNvPr id="414" name="Shape 414"/>
          <p:cNvSpPr/>
          <p:nvPr/>
        </p:nvSpPr>
        <p:spPr>
          <a:xfrm>
            <a:off x="2392599" y="970175"/>
            <a:ext cx="6519000" cy="19389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000">
                <a:solidFill>
                  <a:schemeClr val="dk1"/>
                </a:solidFill>
                <a:latin typeface="Londrina Solid"/>
                <a:ea typeface="Londrina Solid"/>
                <a:cs typeface="Londrina Solid"/>
                <a:sym typeface="Londrina Solid"/>
              </a:rPr>
              <a:t>This is Jack Andraka.</a:t>
            </a:r>
          </a:p>
          <a:p>
            <a:pPr marL="0" marR="0" lvl="0" indent="0" algn="l" rtl="0">
              <a:spcBef>
                <a:spcPts val="0"/>
              </a:spcBef>
              <a:buSzPct val="25000"/>
              <a:buNone/>
            </a:pPr>
            <a:r>
              <a:rPr lang="en-US" sz="3000">
                <a:solidFill>
                  <a:schemeClr val="dk1"/>
                </a:solidFill>
                <a:latin typeface="Londrina Solid"/>
                <a:ea typeface="Londrina Solid"/>
                <a:cs typeface="Londrina Solid"/>
                <a:sym typeface="Londrina Solid"/>
              </a:rPr>
              <a:t>He is 19.</a:t>
            </a:r>
          </a:p>
          <a:p>
            <a:pPr marL="0" marR="0" lvl="0" indent="0" algn="l" rtl="0">
              <a:spcBef>
                <a:spcPts val="0"/>
              </a:spcBef>
              <a:buSzPct val="25000"/>
              <a:buNone/>
            </a:pPr>
            <a:r>
              <a:rPr lang="en-US" sz="3000">
                <a:solidFill>
                  <a:schemeClr val="dk1"/>
                </a:solidFill>
                <a:latin typeface="Londrina Solid"/>
                <a:ea typeface="Londrina Solid"/>
                <a:cs typeface="Londrina Solid"/>
                <a:sym typeface="Londrina Solid"/>
              </a:rPr>
              <a:t>Just like you, he has spent the amount </a:t>
            </a:r>
          </a:p>
          <a:p>
            <a:pPr marL="0" marR="0" lvl="0" indent="0" algn="l" rtl="0">
              <a:spcBef>
                <a:spcPts val="0"/>
              </a:spcBef>
              <a:buSzPct val="25000"/>
              <a:buNone/>
            </a:pPr>
            <a:r>
              <a:rPr lang="en-US" sz="3000">
                <a:solidFill>
                  <a:schemeClr val="dk1"/>
                </a:solidFill>
                <a:latin typeface="Londrina Solid"/>
                <a:ea typeface="Londrina Solid"/>
                <a:cs typeface="Londrina Solid"/>
                <a:sym typeface="Londrina Solid"/>
              </a:rPr>
              <a:t>						of time same at school.</a:t>
            </a:r>
          </a:p>
        </p:txBody>
      </p:sp>
      <p:sp>
        <p:nvSpPr>
          <p:cNvPr id="415" name="Shape 415"/>
          <p:cNvSpPr/>
          <p:nvPr/>
        </p:nvSpPr>
        <p:spPr>
          <a:xfrm>
            <a:off x="2286000" y="3730916"/>
            <a:ext cx="5975973" cy="2400656"/>
          </a:xfrm>
          <a:prstGeom prst="rect">
            <a:avLst/>
          </a:prstGeom>
          <a:noFill/>
          <a:ln>
            <a:noFill/>
          </a:ln>
        </p:spPr>
        <p:txBody>
          <a:bodyPr lIns="91425" tIns="45700" rIns="91425" bIns="45700" anchor="t" anchorCtr="0">
            <a:noAutofit/>
          </a:bodyPr>
          <a:lstStyle/>
          <a:p>
            <a:pPr marL="571500" marR="0" lvl="0" indent="-571500" algn="l" rtl="0">
              <a:spcBef>
                <a:spcPts val="0"/>
              </a:spcBef>
              <a:buClr>
                <a:schemeClr val="dk1"/>
              </a:buClr>
              <a:buSzPct val="100000"/>
              <a:buFont typeface="Londrina Solid"/>
              <a:buChar char="•"/>
            </a:pPr>
            <a:r>
              <a:rPr lang="en-US" sz="3000">
                <a:solidFill>
                  <a:schemeClr val="dk1"/>
                </a:solidFill>
                <a:latin typeface="Londrina Solid"/>
                <a:ea typeface="Londrina Solid"/>
                <a:cs typeface="Londrina Solid"/>
                <a:sym typeface="Londrina Solid"/>
              </a:rPr>
              <a:t>38 weeks</a:t>
            </a:r>
          </a:p>
          <a:p>
            <a:pPr marL="571500" marR="0" lvl="0" indent="-571500" algn="l" rtl="0">
              <a:spcBef>
                <a:spcPts val="0"/>
              </a:spcBef>
              <a:buClr>
                <a:schemeClr val="dk1"/>
              </a:buClr>
              <a:buSzPct val="100000"/>
              <a:buFont typeface="Londrina Solid"/>
              <a:buChar char="•"/>
            </a:pPr>
            <a:r>
              <a:rPr lang="en-US" sz="3000">
                <a:solidFill>
                  <a:schemeClr val="dk1"/>
                </a:solidFill>
                <a:latin typeface="Londrina Solid"/>
                <a:ea typeface="Londrina Solid"/>
                <a:cs typeface="Londrina Solid"/>
                <a:sym typeface="Londrina Solid"/>
              </a:rPr>
              <a:t>190 Registrations with your Tutor</a:t>
            </a:r>
          </a:p>
          <a:p>
            <a:pPr marL="571500" marR="0" lvl="0" indent="-571500" algn="l" rtl="0">
              <a:spcBef>
                <a:spcPts val="0"/>
              </a:spcBef>
              <a:buClr>
                <a:schemeClr val="dk1"/>
              </a:buClr>
              <a:buSzPct val="100000"/>
              <a:buFont typeface="Londrina Solid"/>
              <a:buChar char="•"/>
            </a:pPr>
            <a:r>
              <a:rPr lang="en-US" sz="3000">
                <a:solidFill>
                  <a:schemeClr val="dk1"/>
                </a:solidFill>
                <a:latin typeface="Londrina Solid"/>
                <a:ea typeface="Londrina Solid"/>
                <a:cs typeface="Londrina Solid"/>
                <a:sym typeface="Londrina Solid"/>
              </a:rPr>
              <a:t>950 lessons</a:t>
            </a:r>
          </a:p>
          <a:p>
            <a:pPr marL="571500" marR="0" lvl="0" indent="-571500" algn="l" rtl="0">
              <a:spcBef>
                <a:spcPts val="0"/>
              </a:spcBef>
              <a:buClr>
                <a:schemeClr val="dk1"/>
              </a:buClr>
              <a:buSzPct val="100000"/>
              <a:buFont typeface="Londrina Solid"/>
              <a:buChar char="•"/>
            </a:pPr>
            <a:r>
              <a:rPr lang="en-US" sz="3000">
                <a:solidFill>
                  <a:schemeClr val="dk1"/>
                </a:solidFill>
                <a:latin typeface="Londrina Solid"/>
                <a:ea typeface="Londrina Solid"/>
                <a:cs typeface="Londrina Solid"/>
                <a:sym typeface="Londrina Solid"/>
              </a:rPr>
              <a:t>12.6 hours having ‘Break’</a:t>
            </a:r>
          </a:p>
          <a:p>
            <a:pPr marL="571500" marR="0" lvl="0" indent="-571500" algn="l" rtl="0">
              <a:spcBef>
                <a:spcPts val="0"/>
              </a:spcBef>
              <a:buClr>
                <a:schemeClr val="dk1"/>
              </a:buClr>
              <a:buSzPct val="100000"/>
              <a:buFont typeface="Londrina Solid"/>
              <a:buChar char="•"/>
            </a:pPr>
            <a:r>
              <a:rPr lang="en-US" sz="3000">
                <a:solidFill>
                  <a:schemeClr val="dk1"/>
                </a:solidFill>
                <a:latin typeface="Londrina Solid"/>
                <a:ea typeface="Londrina Solid"/>
                <a:cs typeface="Londrina Solid"/>
                <a:sym typeface="Londrina Solid"/>
              </a:rPr>
              <a:t>31.6 hours having ‘Lunch’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3"/>
                                        </p:tgtEl>
                                        <p:attrNameLst>
                                          <p:attrName>style.visibility</p:attrName>
                                        </p:attrNameLst>
                                      </p:cBhvr>
                                      <p:to>
                                        <p:strVal val="visible"/>
                                      </p:to>
                                    </p:set>
                                    <p:animEffect transition="in" filter="fade">
                                      <p:cBhvr>
                                        <p:cTn id="7" dur="500"/>
                                        <p:tgtEl>
                                          <p:spTgt spid="4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4">
                                            <p:txEl>
                                              <p:pRg st="0" end="0"/>
                                            </p:txEl>
                                          </p:spTgt>
                                        </p:tgtEl>
                                        <p:attrNameLst>
                                          <p:attrName>style.visibility</p:attrName>
                                        </p:attrNameLst>
                                      </p:cBhvr>
                                      <p:to>
                                        <p:strVal val="visible"/>
                                      </p:to>
                                    </p:set>
                                    <p:animEffect transition="in" filter="fade">
                                      <p:cBhvr>
                                        <p:cTn id="12" dur="500"/>
                                        <p:tgtEl>
                                          <p:spTgt spid="4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14">
                                            <p:txEl>
                                              <p:pRg st="1" end="1"/>
                                            </p:txEl>
                                          </p:spTgt>
                                        </p:tgtEl>
                                        <p:attrNameLst>
                                          <p:attrName>style.visibility</p:attrName>
                                        </p:attrNameLst>
                                      </p:cBhvr>
                                      <p:to>
                                        <p:strVal val="visible"/>
                                      </p:to>
                                    </p:set>
                                    <p:animEffect transition="in" filter="fade">
                                      <p:cBhvr>
                                        <p:cTn id="17" dur="500"/>
                                        <p:tgtEl>
                                          <p:spTgt spid="41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14">
                                            <p:txEl>
                                              <p:pRg st="2" end="2"/>
                                            </p:txEl>
                                          </p:spTgt>
                                        </p:tgtEl>
                                        <p:attrNameLst>
                                          <p:attrName>style.visibility</p:attrName>
                                        </p:attrNameLst>
                                      </p:cBhvr>
                                      <p:to>
                                        <p:strVal val="visible"/>
                                      </p:to>
                                    </p:set>
                                    <p:animEffect transition="in" filter="fade">
                                      <p:cBhvr>
                                        <p:cTn id="22" dur="500"/>
                                        <p:tgtEl>
                                          <p:spTgt spid="41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14">
                                            <p:txEl>
                                              <p:pRg st="3" end="3"/>
                                            </p:txEl>
                                          </p:spTgt>
                                        </p:tgtEl>
                                        <p:attrNameLst>
                                          <p:attrName>style.visibility</p:attrName>
                                        </p:attrNameLst>
                                      </p:cBhvr>
                                      <p:to>
                                        <p:strVal val="visible"/>
                                      </p:to>
                                    </p:set>
                                    <p:animEffect transition="in" filter="fade">
                                      <p:cBhvr>
                                        <p:cTn id="27" dur="500"/>
                                        <p:tgtEl>
                                          <p:spTgt spid="41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15">
                                            <p:txEl>
                                              <p:pRg st="0" end="0"/>
                                            </p:txEl>
                                          </p:spTgt>
                                        </p:tgtEl>
                                        <p:attrNameLst>
                                          <p:attrName>style.visibility</p:attrName>
                                        </p:attrNameLst>
                                      </p:cBhvr>
                                      <p:to>
                                        <p:strVal val="visible"/>
                                      </p:to>
                                    </p:set>
                                    <p:animEffect transition="in" filter="fade">
                                      <p:cBhvr>
                                        <p:cTn id="32" dur="500"/>
                                        <p:tgtEl>
                                          <p:spTgt spid="41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15">
                                            <p:txEl>
                                              <p:pRg st="1" end="1"/>
                                            </p:txEl>
                                          </p:spTgt>
                                        </p:tgtEl>
                                        <p:attrNameLst>
                                          <p:attrName>style.visibility</p:attrName>
                                        </p:attrNameLst>
                                      </p:cBhvr>
                                      <p:to>
                                        <p:strVal val="visible"/>
                                      </p:to>
                                    </p:set>
                                    <p:animEffect transition="in" filter="fade">
                                      <p:cBhvr>
                                        <p:cTn id="37" dur="500"/>
                                        <p:tgtEl>
                                          <p:spTgt spid="415">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15">
                                            <p:txEl>
                                              <p:pRg st="2" end="2"/>
                                            </p:txEl>
                                          </p:spTgt>
                                        </p:tgtEl>
                                        <p:attrNameLst>
                                          <p:attrName>style.visibility</p:attrName>
                                        </p:attrNameLst>
                                      </p:cBhvr>
                                      <p:to>
                                        <p:strVal val="visible"/>
                                      </p:to>
                                    </p:set>
                                    <p:animEffect transition="in" filter="fade">
                                      <p:cBhvr>
                                        <p:cTn id="42" dur="500"/>
                                        <p:tgtEl>
                                          <p:spTgt spid="415">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15">
                                            <p:txEl>
                                              <p:pRg st="3" end="3"/>
                                            </p:txEl>
                                          </p:spTgt>
                                        </p:tgtEl>
                                        <p:attrNameLst>
                                          <p:attrName>style.visibility</p:attrName>
                                        </p:attrNameLst>
                                      </p:cBhvr>
                                      <p:to>
                                        <p:strVal val="visible"/>
                                      </p:to>
                                    </p:set>
                                    <p:animEffect transition="in" filter="fade">
                                      <p:cBhvr>
                                        <p:cTn id="47" dur="500"/>
                                        <p:tgtEl>
                                          <p:spTgt spid="415">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15">
                                            <p:txEl>
                                              <p:pRg st="4" end="4"/>
                                            </p:txEl>
                                          </p:spTgt>
                                        </p:tgtEl>
                                        <p:attrNameLst>
                                          <p:attrName>style.visibility</p:attrName>
                                        </p:attrNameLst>
                                      </p:cBhvr>
                                      <p:to>
                                        <p:strVal val="visible"/>
                                      </p:to>
                                    </p:set>
                                    <p:animEffect transition="in" filter="fade">
                                      <p:cBhvr>
                                        <p:cTn id="52" dur="500"/>
                                        <p:tgtEl>
                                          <p:spTgt spid="41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Shape 420"/>
          <p:cNvSpPr txBox="1">
            <a:spLocks noGrp="1"/>
          </p:cNvSpPr>
          <p:nvPr>
            <p:ph type="ctrTitle"/>
          </p:nvPr>
        </p:nvSpPr>
        <p:spPr>
          <a:xfrm>
            <a:off x="178367" y="160007"/>
            <a:ext cx="8804210" cy="605901"/>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Impact"/>
              <a:buNone/>
            </a:pPr>
            <a:r>
              <a:rPr lang="en-US" sz="3959" b="0" i="0" u="none" strike="noStrike" cap="none">
                <a:solidFill>
                  <a:schemeClr val="dk1"/>
                </a:solidFill>
                <a:latin typeface="Londrina Solid"/>
                <a:ea typeface="Londrina Solid"/>
                <a:cs typeface="Londrina Solid"/>
                <a:sym typeface="Londrina Solid"/>
              </a:rPr>
              <a:t>Jack Andraka – your average student:</a:t>
            </a:r>
          </a:p>
        </p:txBody>
      </p:sp>
      <p:sp>
        <p:nvSpPr>
          <p:cNvPr id="421" name="Shape 421"/>
          <p:cNvSpPr/>
          <p:nvPr/>
        </p:nvSpPr>
        <p:spPr>
          <a:xfrm>
            <a:off x="4387835" y="2111800"/>
            <a:ext cx="4594740" cy="378565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000">
                <a:solidFill>
                  <a:schemeClr val="dk1"/>
                </a:solidFill>
                <a:latin typeface="Londrina Solid"/>
                <a:ea typeface="Londrina Solid"/>
                <a:cs typeface="Londrina Solid"/>
                <a:sym typeface="Londrina Solid"/>
              </a:rPr>
              <a:t>Due to his </a:t>
            </a:r>
            <a:r>
              <a:rPr lang="en-US" sz="3000">
                <a:solidFill>
                  <a:srgbClr val="FF0000"/>
                </a:solidFill>
                <a:latin typeface="Londrina Solid"/>
                <a:ea typeface="Londrina Solid"/>
                <a:cs typeface="Londrina Solid"/>
                <a:sym typeface="Londrina Solid"/>
              </a:rPr>
              <a:t>love for Science</a:t>
            </a:r>
            <a:r>
              <a:rPr lang="en-US" sz="3000">
                <a:solidFill>
                  <a:schemeClr val="dk1"/>
                </a:solidFill>
                <a:latin typeface="Londrina Solid"/>
                <a:ea typeface="Londrina Solid"/>
                <a:cs typeface="Londrina Solid"/>
                <a:sym typeface="Londrina Solid"/>
              </a:rPr>
              <a:t>:</a:t>
            </a:r>
          </a:p>
          <a:p>
            <a:pPr marL="0" marR="0" lvl="0" indent="0" algn="l" rtl="0">
              <a:spcBef>
                <a:spcPts val="0"/>
              </a:spcBef>
              <a:buNone/>
            </a:pPr>
            <a:endParaRPr sz="3000">
              <a:solidFill>
                <a:schemeClr val="dk1"/>
              </a:solidFill>
              <a:latin typeface="Londrina Solid"/>
              <a:ea typeface="Londrina Solid"/>
              <a:cs typeface="Londrina Solid"/>
              <a:sym typeface="Londrina Solid"/>
            </a:endParaRPr>
          </a:p>
          <a:p>
            <a:pPr marL="0" marR="0" lvl="0" indent="0" algn="l" rtl="0">
              <a:spcBef>
                <a:spcPts val="0"/>
              </a:spcBef>
              <a:buSzPct val="25000"/>
              <a:buNone/>
            </a:pPr>
            <a:r>
              <a:rPr lang="en-US" sz="3000">
                <a:solidFill>
                  <a:schemeClr val="dk1"/>
                </a:solidFill>
                <a:latin typeface="Londrina Solid"/>
                <a:ea typeface="Londrina Solid"/>
                <a:cs typeface="Londrina Solid"/>
                <a:sym typeface="Londrina Solid"/>
              </a:rPr>
              <a:t>He became an international sensation by inventing a cheap and accurate pancreatic cancer sensor.</a:t>
            </a:r>
          </a:p>
          <a:p>
            <a:pPr marL="0" marR="0" lvl="0" indent="0" algn="l" rtl="0">
              <a:spcBef>
                <a:spcPts val="0"/>
              </a:spcBef>
              <a:buNone/>
            </a:pPr>
            <a:endParaRPr sz="3000">
              <a:solidFill>
                <a:schemeClr val="dk1"/>
              </a:solidFill>
              <a:latin typeface="Londrina Solid"/>
              <a:ea typeface="Londrina Solid"/>
              <a:cs typeface="Londrina Solid"/>
              <a:sym typeface="Londrina Solid"/>
            </a:endParaRPr>
          </a:p>
          <a:p>
            <a:pPr marL="0" marR="0" lvl="0" indent="0" algn="l" rtl="0">
              <a:spcBef>
                <a:spcPts val="0"/>
              </a:spcBef>
              <a:buSzPct val="25000"/>
              <a:buNone/>
            </a:pPr>
            <a:r>
              <a:rPr lang="en-US" sz="3000">
                <a:solidFill>
                  <a:schemeClr val="dk1"/>
                </a:solidFill>
                <a:latin typeface="Londrina Solid"/>
                <a:ea typeface="Londrina Solid"/>
                <a:cs typeface="Londrina Solid"/>
                <a:sym typeface="Londrina Solid"/>
              </a:rPr>
              <a:t>He was just 15.</a:t>
            </a:r>
          </a:p>
        </p:txBody>
      </p:sp>
      <p:pic>
        <p:nvPicPr>
          <p:cNvPr id="422" name="Shape 422"/>
          <p:cNvPicPr preferRelativeResize="0"/>
          <p:nvPr/>
        </p:nvPicPr>
        <p:blipFill rotWithShape="1">
          <a:blip r:embed="rId3">
            <a:alphaModFix/>
          </a:blip>
          <a:srcRect/>
          <a:stretch/>
        </p:blipFill>
        <p:spPr>
          <a:xfrm>
            <a:off x="281587" y="943499"/>
            <a:ext cx="3886200" cy="537209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2"/>
                                        </p:tgtEl>
                                        <p:attrNameLst>
                                          <p:attrName>style.visibility</p:attrName>
                                        </p:attrNameLst>
                                      </p:cBhvr>
                                      <p:to>
                                        <p:strVal val="visible"/>
                                      </p:to>
                                    </p:set>
                                    <p:animEffect transition="in" filter="fade">
                                      <p:cBhvr>
                                        <p:cTn id="7" dur="500"/>
                                        <p:tgtEl>
                                          <p:spTgt spid="4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21">
                                            <p:txEl>
                                              <p:pRg st="0" end="0"/>
                                            </p:txEl>
                                          </p:spTgt>
                                        </p:tgtEl>
                                        <p:attrNameLst>
                                          <p:attrName>style.visibility</p:attrName>
                                        </p:attrNameLst>
                                      </p:cBhvr>
                                      <p:to>
                                        <p:strVal val="visible"/>
                                      </p:to>
                                    </p:set>
                                    <p:animEffect transition="in" filter="fade">
                                      <p:cBhvr>
                                        <p:cTn id="12" dur="500"/>
                                        <p:tgtEl>
                                          <p:spTgt spid="42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21">
                                            <p:txEl>
                                              <p:pRg st="1" end="1"/>
                                            </p:txEl>
                                          </p:spTgt>
                                        </p:tgtEl>
                                        <p:attrNameLst>
                                          <p:attrName>style.visibility</p:attrName>
                                        </p:attrNameLst>
                                      </p:cBhvr>
                                      <p:to>
                                        <p:strVal val="visible"/>
                                      </p:to>
                                    </p:set>
                                    <p:animEffect transition="in" filter="fade">
                                      <p:cBhvr>
                                        <p:cTn id="17" dur="500"/>
                                        <p:tgtEl>
                                          <p:spTgt spid="42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21">
                                            <p:txEl>
                                              <p:pRg st="2" end="2"/>
                                            </p:txEl>
                                          </p:spTgt>
                                        </p:tgtEl>
                                        <p:attrNameLst>
                                          <p:attrName>style.visibility</p:attrName>
                                        </p:attrNameLst>
                                      </p:cBhvr>
                                      <p:to>
                                        <p:strVal val="visible"/>
                                      </p:to>
                                    </p:set>
                                    <p:animEffect transition="in" filter="fade">
                                      <p:cBhvr>
                                        <p:cTn id="22" dur="500"/>
                                        <p:tgtEl>
                                          <p:spTgt spid="421">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21">
                                            <p:txEl>
                                              <p:pRg st="3" end="3"/>
                                            </p:txEl>
                                          </p:spTgt>
                                        </p:tgtEl>
                                        <p:attrNameLst>
                                          <p:attrName>style.visibility</p:attrName>
                                        </p:attrNameLst>
                                      </p:cBhvr>
                                      <p:to>
                                        <p:strVal val="visible"/>
                                      </p:to>
                                    </p:set>
                                    <p:animEffect transition="in" filter="fade">
                                      <p:cBhvr>
                                        <p:cTn id="27" dur="500"/>
                                        <p:tgtEl>
                                          <p:spTgt spid="421">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21">
                                            <p:txEl>
                                              <p:pRg st="4" end="4"/>
                                            </p:txEl>
                                          </p:spTgt>
                                        </p:tgtEl>
                                        <p:attrNameLst>
                                          <p:attrName>style.visibility</p:attrName>
                                        </p:attrNameLst>
                                      </p:cBhvr>
                                      <p:to>
                                        <p:strVal val="visible"/>
                                      </p:to>
                                    </p:set>
                                    <p:animEffect transition="in" filter="fade">
                                      <p:cBhvr>
                                        <p:cTn id="32" dur="500"/>
                                        <p:tgtEl>
                                          <p:spTgt spid="42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Shape 427"/>
          <p:cNvSpPr txBox="1">
            <a:spLocks noGrp="1"/>
          </p:cNvSpPr>
          <p:nvPr>
            <p:ph type="ctrTitle"/>
          </p:nvPr>
        </p:nvSpPr>
        <p:spPr>
          <a:xfrm>
            <a:off x="178367" y="160007"/>
            <a:ext cx="8804210" cy="605901"/>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Impact"/>
              <a:buNone/>
            </a:pPr>
            <a:r>
              <a:rPr lang="en-US" sz="3959" b="0" i="0" u="none" strike="noStrike" cap="none">
                <a:solidFill>
                  <a:schemeClr val="dk1"/>
                </a:solidFill>
                <a:latin typeface="Londrina Solid"/>
                <a:ea typeface="Londrina Solid"/>
                <a:cs typeface="Londrina Solid"/>
                <a:sym typeface="Londrina Solid"/>
              </a:rPr>
              <a:t>Remember the name: Jack Andraka</a:t>
            </a:r>
          </a:p>
        </p:txBody>
      </p:sp>
      <p:sp>
        <p:nvSpPr>
          <p:cNvPr id="428" name="Shape 428"/>
          <p:cNvSpPr/>
          <p:nvPr/>
        </p:nvSpPr>
        <p:spPr>
          <a:xfrm>
            <a:off x="178366" y="4056214"/>
            <a:ext cx="8804212" cy="240065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000">
                <a:solidFill>
                  <a:schemeClr val="dk1"/>
                </a:solidFill>
                <a:latin typeface="Londrina Solid"/>
                <a:ea typeface="Londrina Solid"/>
                <a:cs typeface="Londrina Solid"/>
                <a:sym typeface="Londrina Solid"/>
              </a:rPr>
              <a:t>His sensor has proved to be </a:t>
            </a:r>
            <a:r>
              <a:rPr lang="en-US" sz="3000">
                <a:solidFill>
                  <a:srgbClr val="FF0000"/>
                </a:solidFill>
                <a:latin typeface="Londrina Solid"/>
                <a:ea typeface="Londrina Solid"/>
                <a:cs typeface="Londrina Solid"/>
                <a:sym typeface="Londrina Solid"/>
              </a:rPr>
              <a:t>99.9% </a:t>
            </a:r>
            <a:r>
              <a:rPr lang="en-US" sz="3000">
                <a:solidFill>
                  <a:schemeClr val="dk1"/>
                </a:solidFill>
                <a:latin typeface="Londrina Solid"/>
                <a:ea typeface="Londrina Solid"/>
                <a:cs typeface="Londrina Solid"/>
                <a:sym typeface="Londrina Solid"/>
              </a:rPr>
              <a:t>accurate.</a:t>
            </a:r>
          </a:p>
          <a:p>
            <a:pPr marL="0" marR="0" lvl="0" indent="0" algn="l" rtl="0">
              <a:spcBef>
                <a:spcPts val="0"/>
              </a:spcBef>
              <a:buSzPct val="25000"/>
              <a:buNone/>
            </a:pPr>
            <a:r>
              <a:rPr lang="en-US" sz="3000">
                <a:solidFill>
                  <a:schemeClr val="dk1"/>
                </a:solidFill>
                <a:latin typeface="Londrina Solid"/>
                <a:ea typeface="Londrina Solid"/>
                <a:cs typeface="Londrina Solid"/>
                <a:sym typeface="Londrina Solid"/>
              </a:rPr>
              <a:t>x28 faster. x28 less expensive </a:t>
            </a:r>
          </a:p>
          <a:p>
            <a:pPr marL="0" marR="0" lvl="0" indent="0" algn="l" rtl="0">
              <a:spcBef>
                <a:spcPts val="0"/>
              </a:spcBef>
              <a:buSzPct val="25000"/>
              <a:buNone/>
            </a:pPr>
            <a:r>
              <a:rPr lang="en-US" sz="3000">
                <a:solidFill>
                  <a:schemeClr val="dk1"/>
                </a:solidFill>
                <a:latin typeface="Londrina Solid"/>
                <a:ea typeface="Londrina Solid"/>
                <a:cs typeface="Londrina Solid"/>
                <a:sym typeface="Londrina Solid"/>
              </a:rPr>
              <a:t>100+ times more sensitive than current tests.</a:t>
            </a:r>
          </a:p>
          <a:p>
            <a:pPr marL="0" marR="0" lvl="0" indent="0" algn="l" rtl="0">
              <a:spcBef>
                <a:spcPts val="0"/>
              </a:spcBef>
              <a:buSzPct val="25000"/>
              <a:buNone/>
            </a:pPr>
            <a:r>
              <a:rPr lang="en-US" sz="3000">
                <a:solidFill>
                  <a:srgbClr val="FF0000"/>
                </a:solidFill>
                <a:latin typeface="Londrina Solid"/>
                <a:ea typeface="Londrina Solid"/>
                <a:cs typeface="Londrina Solid"/>
                <a:sym typeface="Londrina Solid"/>
              </a:rPr>
              <a:t>Each test costs between 4-6 pence.</a:t>
            </a:r>
          </a:p>
        </p:txBody>
      </p:sp>
      <p:pic>
        <p:nvPicPr>
          <p:cNvPr id="429" name="Shape 429"/>
          <p:cNvPicPr preferRelativeResize="0"/>
          <p:nvPr/>
        </p:nvPicPr>
        <p:blipFill rotWithShape="1">
          <a:blip r:embed="rId3">
            <a:alphaModFix/>
          </a:blip>
          <a:srcRect/>
          <a:stretch/>
        </p:blipFill>
        <p:spPr>
          <a:xfrm>
            <a:off x="5627619" y="1192858"/>
            <a:ext cx="2997199" cy="2247900"/>
          </a:xfrm>
          <a:prstGeom prst="rect">
            <a:avLst/>
          </a:prstGeom>
          <a:noFill/>
          <a:ln>
            <a:noFill/>
          </a:ln>
        </p:spPr>
      </p:pic>
      <p:sp>
        <p:nvSpPr>
          <p:cNvPr id="430" name="Shape 430"/>
          <p:cNvSpPr/>
          <p:nvPr/>
        </p:nvSpPr>
        <p:spPr>
          <a:xfrm>
            <a:off x="178368" y="1444582"/>
            <a:ext cx="5213690" cy="147732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000">
                <a:solidFill>
                  <a:srgbClr val="FF0000"/>
                </a:solidFill>
                <a:latin typeface="Londrina Solid"/>
                <a:ea typeface="Londrina Solid"/>
                <a:cs typeface="Londrina Solid"/>
                <a:sym typeface="Londrina Solid"/>
              </a:rPr>
              <a:t>He wrote 200 letters </a:t>
            </a:r>
            <a:r>
              <a:rPr lang="en-US" sz="3000">
                <a:solidFill>
                  <a:schemeClr val="dk1"/>
                </a:solidFill>
                <a:latin typeface="Londrina Solid"/>
                <a:ea typeface="Londrina Solid"/>
                <a:cs typeface="Londrina Solid"/>
                <a:sym typeface="Londrina Solid"/>
              </a:rPr>
              <a:t>to </a:t>
            </a:r>
          </a:p>
          <a:p>
            <a:pPr marL="0" marR="0" lvl="0" indent="0" algn="l" rtl="0">
              <a:spcBef>
                <a:spcPts val="0"/>
              </a:spcBef>
              <a:buSzPct val="25000"/>
              <a:buNone/>
            </a:pPr>
            <a:r>
              <a:rPr lang="en-US" sz="3000">
                <a:solidFill>
                  <a:schemeClr val="dk1"/>
                </a:solidFill>
                <a:latin typeface="Londrina Solid"/>
                <a:ea typeface="Londrina Solid"/>
                <a:cs typeface="Londrina Solid"/>
                <a:sym typeface="Londrina Solid"/>
              </a:rPr>
              <a:t>college professors, before 1 person took him seriously.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0">
                                            <p:txEl>
                                              <p:pRg st="0" end="0"/>
                                            </p:txEl>
                                          </p:spTgt>
                                        </p:tgtEl>
                                        <p:attrNameLst>
                                          <p:attrName>style.visibility</p:attrName>
                                        </p:attrNameLst>
                                      </p:cBhvr>
                                      <p:to>
                                        <p:strVal val="visible"/>
                                      </p:to>
                                    </p:set>
                                    <p:animEffect transition="in" filter="fade">
                                      <p:cBhvr>
                                        <p:cTn id="7" dur="500"/>
                                        <p:tgtEl>
                                          <p:spTgt spid="43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30">
                                            <p:txEl>
                                              <p:pRg st="1" end="1"/>
                                            </p:txEl>
                                          </p:spTgt>
                                        </p:tgtEl>
                                        <p:attrNameLst>
                                          <p:attrName>style.visibility</p:attrName>
                                        </p:attrNameLst>
                                      </p:cBhvr>
                                      <p:to>
                                        <p:strVal val="visible"/>
                                      </p:to>
                                    </p:set>
                                    <p:animEffect transition="in" filter="fade">
                                      <p:cBhvr>
                                        <p:cTn id="12" dur="500"/>
                                        <p:tgtEl>
                                          <p:spTgt spid="43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28">
                                            <p:txEl>
                                              <p:pRg st="0" end="0"/>
                                            </p:txEl>
                                          </p:spTgt>
                                        </p:tgtEl>
                                        <p:attrNameLst>
                                          <p:attrName>style.visibility</p:attrName>
                                        </p:attrNameLst>
                                      </p:cBhvr>
                                      <p:to>
                                        <p:strVal val="visible"/>
                                      </p:to>
                                    </p:set>
                                    <p:animEffect transition="in" filter="fade">
                                      <p:cBhvr>
                                        <p:cTn id="17" dur="500"/>
                                        <p:tgtEl>
                                          <p:spTgt spid="42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28">
                                            <p:txEl>
                                              <p:pRg st="1" end="1"/>
                                            </p:txEl>
                                          </p:spTgt>
                                        </p:tgtEl>
                                        <p:attrNameLst>
                                          <p:attrName>style.visibility</p:attrName>
                                        </p:attrNameLst>
                                      </p:cBhvr>
                                      <p:to>
                                        <p:strVal val="visible"/>
                                      </p:to>
                                    </p:set>
                                    <p:animEffect transition="in" filter="fade">
                                      <p:cBhvr>
                                        <p:cTn id="22" dur="500"/>
                                        <p:tgtEl>
                                          <p:spTgt spid="42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28">
                                            <p:txEl>
                                              <p:pRg st="2" end="2"/>
                                            </p:txEl>
                                          </p:spTgt>
                                        </p:tgtEl>
                                        <p:attrNameLst>
                                          <p:attrName>style.visibility</p:attrName>
                                        </p:attrNameLst>
                                      </p:cBhvr>
                                      <p:to>
                                        <p:strVal val="visible"/>
                                      </p:to>
                                    </p:set>
                                    <p:animEffect transition="in" filter="fade">
                                      <p:cBhvr>
                                        <p:cTn id="27" dur="500"/>
                                        <p:tgtEl>
                                          <p:spTgt spid="428">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28">
                                            <p:txEl>
                                              <p:pRg st="3" end="3"/>
                                            </p:txEl>
                                          </p:spTgt>
                                        </p:tgtEl>
                                        <p:attrNameLst>
                                          <p:attrName>style.visibility</p:attrName>
                                        </p:attrNameLst>
                                      </p:cBhvr>
                                      <p:to>
                                        <p:strVal val="visible"/>
                                      </p:to>
                                    </p:set>
                                    <p:animEffect transition="in" filter="fade">
                                      <p:cBhvr>
                                        <p:cTn id="32" dur="500"/>
                                        <p:tgtEl>
                                          <p:spTgt spid="42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Shape 436"/>
          <p:cNvSpPr txBox="1">
            <a:spLocks noGrp="1"/>
          </p:cNvSpPr>
          <p:nvPr>
            <p:ph type="ctrTitle"/>
          </p:nvPr>
        </p:nvSpPr>
        <p:spPr>
          <a:xfrm>
            <a:off x="178367" y="160007"/>
            <a:ext cx="8804210" cy="605901"/>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Impact"/>
              <a:buNone/>
            </a:pPr>
            <a:r>
              <a:rPr lang="en-US" sz="3959" b="0" i="0" u="none" strike="noStrike" cap="none">
                <a:solidFill>
                  <a:schemeClr val="dk1"/>
                </a:solidFill>
                <a:latin typeface="Londrina Solid"/>
                <a:ea typeface="Londrina Solid"/>
                <a:cs typeface="Londrina Solid"/>
                <a:sym typeface="Londrina Solid"/>
              </a:rPr>
              <a:t>Remember the name: Jack Andraka</a:t>
            </a:r>
          </a:p>
        </p:txBody>
      </p:sp>
      <p:sp>
        <p:nvSpPr>
          <p:cNvPr id="437" name="Shape 437"/>
          <p:cNvSpPr/>
          <p:nvPr/>
        </p:nvSpPr>
        <p:spPr>
          <a:xfrm>
            <a:off x="2942339" y="5991101"/>
            <a:ext cx="2845838" cy="24622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000" u="sng">
                <a:solidFill>
                  <a:schemeClr val="hlink"/>
                </a:solidFill>
                <a:latin typeface="Calibri"/>
                <a:ea typeface="Calibri"/>
                <a:cs typeface="Calibri"/>
                <a:sym typeface="Calibri"/>
                <a:hlinkClick r:id="rId3"/>
              </a:rPr>
              <a:t>http://safeshare.tv/w/rzYTPnXjGU</a:t>
            </a:r>
            <a:r>
              <a:rPr lang="en-US" sz="1000">
                <a:solidFill>
                  <a:schemeClr val="dk1"/>
                </a:solidFill>
                <a:latin typeface="Calibri"/>
                <a:ea typeface="Calibri"/>
                <a:cs typeface="Calibri"/>
                <a:sym typeface="Calibri"/>
              </a:rPr>
              <a:t> - play for 45secs</a:t>
            </a:r>
          </a:p>
        </p:txBody>
      </p:sp>
      <p:pic>
        <p:nvPicPr>
          <p:cNvPr id="438" name="Shape 438"/>
          <p:cNvPicPr preferRelativeResize="0"/>
          <p:nvPr/>
        </p:nvPicPr>
        <p:blipFill>
          <a:blip r:embed="rId4">
            <a:alphaModFix/>
          </a:blip>
          <a:stretch>
            <a:fillRect/>
          </a:stretch>
        </p:blipFill>
        <p:spPr>
          <a:xfrm>
            <a:off x="7018099" y="1934672"/>
            <a:ext cx="1964475" cy="2614825"/>
          </a:xfrm>
          <a:prstGeom prst="rect">
            <a:avLst/>
          </a:prstGeom>
          <a:noFill/>
          <a:ln>
            <a:noFill/>
          </a:ln>
        </p:spPr>
      </p:pic>
      <p:sp>
        <p:nvSpPr>
          <p:cNvPr id="439" name="Shape 439" descr="Fifteen-year-old Jack Andraka recently won the world's largest high school science competition for his development of a new, cheap and accurate test for detecting pancreatic cancer. [Note: We want you to see these talks exactly as they happened! The archive footage might be a little rougher than the usual TED.com talk.]" title="Jack Andraka: Detecting pancreatic cancer... at 15">
            <a:hlinkClick r:id="rId5"/>
          </p:cNvPr>
          <p:cNvSpPr/>
          <p:nvPr/>
        </p:nvSpPr>
        <p:spPr>
          <a:xfrm>
            <a:off x="282975" y="1008649"/>
            <a:ext cx="6422425" cy="4816800"/>
          </a:xfrm>
          <a:prstGeom prst="rect">
            <a:avLst/>
          </a:prstGeom>
          <a:blipFill>
            <a:blip r:embed="rId6">
              <a:alphaModFix/>
            </a:blip>
            <a:stretch>
              <a:fillRect/>
            </a:stretch>
          </a:blipFill>
          <a:ln>
            <a:noFill/>
          </a:ln>
        </p:spPr>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pic>
        <p:nvPicPr>
          <p:cNvPr id="444" name="Shape 444"/>
          <p:cNvPicPr preferRelativeResize="0"/>
          <p:nvPr/>
        </p:nvPicPr>
        <p:blipFill rotWithShape="1">
          <a:blip r:embed="rId3">
            <a:alphaModFix/>
          </a:blip>
          <a:srcRect/>
          <a:stretch/>
        </p:blipFill>
        <p:spPr>
          <a:xfrm>
            <a:off x="0" y="1357312"/>
            <a:ext cx="9144000" cy="5500687"/>
          </a:xfrm>
          <a:prstGeom prst="rect">
            <a:avLst/>
          </a:prstGeom>
          <a:noFill/>
          <a:ln>
            <a:noFill/>
          </a:ln>
        </p:spPr>
      </p:pic>
      <p:sp>
        <p:nvSpPr>
          <p:cNvPr id="445" name="Shape 445"/>
          <p:cNvSpPr txBox="1">
            <a:spLocks noGrp="1"/>
          </p:cNvSpPr>
          <p:nvPr>
            <p:ph type="ctrTitle"/>
          </p:nvPr>
        </p:nvSpPr>
        <p:spPr>
          <a:xfrm>
            <a:off x="685800" y="160007"/>
            <a:ext cx="7772400" cy="605901"/>
          </a:xfrm>
          <a:prstGeom prst="rect">
            <a:avLst/>
          </a:prstGeom>
          <a:noFill/>
          <a:ln>
            <a:noFill/>
          </a:ln>
        </p:spPr>
        <p:txBody>
          <a:bodyPr lIns="91425" tIns="45700" rIns="91425" bIns="45700" anchor="ctr" anchorCtr="0">
            <a:noAutofit/>
          </a:bodyPr>
          <a:lstStyle/>
          <a:p>
            <a:pPr marL="0" marR="0" lvl="0" indent="0" algn="ctr" rtl="0">
              <a:spcBef>
                <a:spcPts val="0"/>
              </a:spcBef>
              <a:buClr>
                <a:schemeClr val="lt1"/>
              </a:buClr>
              <a:buSzPct val="25000"/>
              <a:buFont typeface="Impact"/>
              <a:buNone/>
            </a:pPr>
            <a:r>
              <a:rPr lang="en-US" sz="3959" b="0" i="0" u="none" strike="noStrike" cap="none">
                <a:solidFill>
                  <a:schemeClr val="lt1"/>
                </a:solidFill>
                <a:latin typeface="Impact"/>
                <a:ea typeface="Impact"/>
                <a:cs typeface="Impact"/>
                <a:sym typeface="Impact"/>
              </a:rPr>
              <a:t>It’s almost the end of term.</a:t>
            </a:r>
          </a:p>
        </p:txBody>
      </p:sp>
      <p:sp>
        <p:nvSpPr>
          <p:cNvPr id="446" name="Shape 446"/>
          <p:cNvSpPr txBox="1"/>
          <p:nvPr/>
        </p:nvSpPr>
        <p:spPr>
          <a:xfrm>
            <a:off x="123750" y="75550"/>
            <a:ext cx="8844300" cy="14082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Impact"/>
              <a:buNone/>
            </a:pPr>
            <a:r>
              <a:rPr lang="en-US" sz="3000">
                <a:solidFill>
                  <a:schemeClr val="dk1"/>
                </a:solidFill>
                <a:latin typeface="Londrina Solid"/>
                <a:ea typeface="Londrina Solid"/>
                <a:cs typeface="Londrina Solid"/>
                <a:sym typeface="Londrina Solid"/>
              </a:rPr>
              <a:t>The reason I talk to you about </a:t>
            </a:r>
            <a:r>
              <a:rPr lang="en-US" sz="3000">
                <a:solidFill>
                  <a:srgbClr val="FF0000"/>
                </a:solidFill>
                <a:latin typeface="Londrina Solid"/>
                <a:ea typeface="Londrina Solid"/>
                <a:cs typeface="Londrina Solid"/>
                <a:sym typeface="Londrina Solid"/>
              </a:rPr>
              <a:t>“Memory and Time” </a:t>
            </a:r>
            <a:r>
              <a:rPr lang="en-US" sz="3000">
                <a:solidFill>
                  <a:schemeClr val="dk1"/>
                </a:solidFill>
                <a:latin typeface="Londrina Solid"/>
                <a:ea typeface="Londrina Solid"/>
                <a:cs typeface="Londrina Solid"/>
                <a:sym typeface="Londrina Solid"/>
              </a:rPr>
              <a:t>is this…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Shape 451"/>
          <p:cNvSpPr txBox="1">
            <a:spLocks noGrp="1"/>
          </p:cNvSpPr>
          <p:nvPr>
            <p:ph type="ctrTitle"/>
          </p:nvPr>
        </p:nvSpPr>
        <p:spPr>
          <a:xfrm>
            <a:off x="685800" y="160007"/>
            <a:ext cx="7772400" cy="605901"/>
          </a:xfrm>
          <a:prstGeom prst="rect">
            <a:avLst/>
          </a:prstGeom>
          <a:noFill/>
          <a:ln>
            <a:noFill/>
          </a:ln>
        </p:spPr>
        <p:txBody>
          <a:bodyPr lIns="91425" tIns="45700" rIns="91425" bIns="45700" anchor="ctr" anchorCtr="0">
            <a:noAutofit/>
          </a:bodyPr>
          <a:lstStyle/>
          <a:p>
            <a:pPr marL="0" marR="0" lvl="0" indent="0" algn="ctr" rtl="0">
              <a:spcBef>
                <a:spcPts val="0"/>
              </a:spcBef>
              <a:buClr>
                <a:schemeClr val="lt1"/>
              </a:buClr>
              <a:buSzPct val="25000"/>
              <a:buFont typeface="Impact"/>
              <a:buNone/>
            </a:pPr>
            <a:r>
              <a:rPr lang="en-US" sz="3959" b="0" i="0" u="none" strike="noStrike" cap="none">
                <a:solidFill>
                  <a:schemeClr val="lt1"/>
                </a:solidFill>
                <a:latin typeface="Impact"/>
                <a:ea typeface="Impact"/>
                <a:cs typeface="Impact"/>
                <a:sym typeface="Impact"/>
              </a:rPr>
              <a:t>It’s almost the end of term.</a:t>
            </a:r>
          </a:p>
        </p:txBody>
      </p:sp>
      <p:sp>
        <p:nvSpPr>
          <p:cNvPr id="452" name="Shape 452"/>
          <p:cNvSpPr txBox="1"/>
          <p:nvPr/>
        </p:nvSpPr>
        <p:spPr>
          <a:xfrm>
            <a:off x="426064" y="1692306"/>
            <a:ext cx="8184534" cy="1408236"/>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Clr>
                <a:schemeClr val="dk1"/>
              </a:buClr>
              <a:buSzPct val="25000"/>
              <a:buFont typeface="Impact"/>
              <a:buNone/>
            </a:pPr>
            <a:r>
              <a:rPr lang="en-US" sz="6000">
                <a:solidFill>
                  <a:schemeClr val="dk1"/>
                </a:solidFill>
                <a:latin typeface="Londrina Solid"/>
                <a:ea typeface="Londrina Solid"/>
                <a:cs typeface="Londrina Solid"/>
                <a:sym typeface="Londrina Solid"/>
              </a:rPr>
              <a:t>You have 6 weeks </a:t>
            </a:r>
          </a:p>
          <a:p>
            <a:pPr marL="0" marR="0" lvl="0" indent="0" algn="ctr" rtl="0">
              <a:spcBef>
                <a:spcPts val="0"/>
              </a:spcBef>
              <a:buClr>
                <a:schemeClr val="dk1"/>
              </a:buClr>
              <a:buSzPct val="25000"/>
              <a:buFont typeface="Impact"/>
              <a:buNone/>
            </a:pPr>
            <a:r>
              <a:rPr lang="en-US" sz="6000">
                <a:solidFill>
                  <a:schemeClr val="dk1"/>
                </a:solidFill>
                <a:latin typeface="Londrina Solid"/>
                <a:ea typeface="Londrina Solid"/>
                <a:cs typeface="Londrina Solid"/>
                <a:sym typeface="Londrina Solid"/>
              </a:rPr>
              <a:t>ahead of you…</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Shape 457"/>
          <p:cNvSpPr txBox="1">
            <a:spLocks noGrp="1"/>
          </p:cNvSpPr>
          <p:nvPr>
            <p:ph type="ctrTitle"/>
          </p:nvPr>
        </p:nvSpPr>
        <p:spPr>
          <a:xfrm>
            <a:off x="685800" y="160007"/>
            <a:ext cx="7772400" cy="605901"/>
          </a:xfrm>
          <a:prstGeom prst="rect">
            <a:avLst/>
          </a:prstGeom>
          <a:noFill/>
          <a:ln>
            <a:noFill/>
          </a:ln>
        </p:spPr>
        <p:txBody>
          <a:bodyPr lIns="91425" tIns="45700" rIns="91425" bIns="45700" anchor="ctr" anchorCtr="0">
            <a:noAutofit/>
          </a:bodyPr>
          <a:lstStyle/>
          <a:p>
            <a:pPr marL="0" marR="0" lvl="0" indent="0" algn="ctr" rtl="0">
              <a:spcBef>
                <a:spcPts val="0"/>
              </a:spcBef>
              <a:buClr>
                <a:schemeClr val="lt1"/>
              </a:buClr>
              <a:buSzPct val="25000"/>
              <a:buFont typeface="Impact"/>
              <a:buNone/>
            </a:pPr>
            <a:r>
              <a:rPr lang="en-US" sz="3959" b="0" i="0" u="none" strike="noStrike" cap="none">
                <a:solidFill>
                  <a:schemeClr val="lt1"/>
                </a:solidFill>
                <a:latin typeface="Impact"/>
                <a:ea typeface="Impact"/>
                <a:cs typeface="Impact"/>
                <a:sym typeface="Impact"/>
              </a:rPr>
              <a:t>It’s almost the end of term.</a:t>
            </a:r>
          </a:p>
        </p:txBody>
      </p:sp>
      <p:sp>
        <p:nvSpPr>
          <p:cNvPr id="458" name="Shape 458"/>
          <p:cNvSpPr txBox="1"/>
          <p:nvPr/>
        </p:nvSpPr>
        <p:spPr>
          <a:xfrm>
            <a:off x="426064" y="1692306"/>
            <a:ext cx="8184534" cy="1408236"/>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Clr>
                <a:schemeClr val="dk1"/>
              </a:buClr>
              <a:buSzPct val="25000"/>
              <a:buFont typeface="Impact"/>
              <a:buNone/>
            </a:pPr>
            <a:r>
              <a:rPr lang="en-US" sz="6000">
                <a:solidFill>
                  <a:schemeClr val="dk1"/>
                </a:solidFill>
                <a:latin typeface="Londrina Solid"/>
                <a:ea typeface="Londrina Solid"/>
                <a:cs typeface="Londrina Solid"/>
                <a:sym typeface="Londrina Solid"/>
              </a:rPr>
              <a:t>42 days</a:t>
            </a:r>
          </a:p>
          <a:p>
            <a:pPr marL="0" marR="0" lvl="0" indent="0" algn="ctr" rtl="0">
              <a:spcBef>
                <a:spcPts val="0"/>
              </a:spcBef>
              <a:spcAft>
                <a:spcPts val="0"/>
              </a:spcAft>
              <a:buClr>
                <a:schemeClr val="dk1"/>
              </a:buClr>
              <a:buSzPct val="25000"/>
              <a:buFont typeface="Impact"/>
              <a:buNone/>
            </a:pPr>
            <a:r>
              <a:rPr lang="en-US" sz="6000">
                <a:solidFill>
                  <a:srgbClr val="FF0000"/>
                </a:solidFill>
                <a:latin typeface="Londrina Solid"/>
                <a:ea typeface="Londrina Solid"/>
                <a:cs typeface="Londrina Solid"/>
                <a:sym typeface="Londrina Solid"/>
              </a:rPr>
              <a:t>1,000 hours</a:t>
            </a:r>
          </a:p>
          <a:p>
            <a:pPr marL="0" marR="0" lvl="0" indent="0" algn="ctr" rtl="0">
              <a:spcBef>
                <a:spcPts val="0"/>
              </a:spcBef>
              <a:buClr>
                <a:schemeClr val="dk1"/>
              </a:buClr>
              <a:buSzPct val="25000"/>
              <a:buFont typeface="Impact"/>
              <a:buNone/>
            </a:pPr>
            <a:r>
              <a:rPr lang="en-US" sz="6000">
                <a:solidFill>
                  <a:schemeClr val="dk1"/>
                </a:solidFill>
                <a:latin typeface="Londrina Solid"/>
                <a:ea typeface="Londrina Solid"/>
                <a:cs typeface="Londrina Solid"/>
                <a:sym typeface="Londrina Solid"/>
              </a:rPr>
              <a:t>60,480 minutes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8">
                                            <p:txEl>
                                              <p:pRg st="0" end="0"/>
                                            </p:txEl>
                                          </p:spTgt>
                                        </p:tgtEl>
                                        <p:attrNameLst>
                                          <p:attrName>style.visibility</p:attrName>
                                        </p:attrNameLst>
                                      </p:cBhvr>
                                      <p:to>
                                        <p:strVal val="visible"/>
                                      </p:to>
                                    </p:set>
                                    <p:animEffect transition="in" filter="fade">
                                      <p:cBhvr>
                                        <p:cTn id="7" dur="500"/>
                                        <p:tgtEl>
                                          <p:spTgt spid="45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58">
                                            <p:txEl>
                                              <p:pRg st="1" end="1"/>
                                            </p:txEl>
                                          </p:spTgt>
                                        </p:tgtEl>
                                        <p:attrNameLst>
                                          <p:attrName>style.visibility</p:attrName>
                                        </p:attrNameLst>
                                      </p:cBhvr>
                                      <p:to>
                                        <p:strVal val="visible"/>
                                      </p:to>
                                    </p:set>
                                    <p:animEffect transition="in" filter="fade">
                                      <p:cBhvr>
                                        <p:cTn id="12" dur="500"/>
                                        <p:tgtEl>
                                          <p:spTgt spid="45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58">
                                            <p:txEl>
                                              <p:pRg st="2" end="2"/>
                                            </p:txEl>
                                          </p:spTgt>
                                        </p:tgtEl>
                                        <p:attrNameLst>
                                          <p:attrName>style.visibility</p:attrName>
                                        </p:attrNameLst>
                                      </p:cBhvr>
                                      <p:to>
                                        <p:strVal val="visible"/>
                                      </p:to>
                                    </p:set>
                                    <p:animEffect transition="in" filter="fade">
                                      <p:cBhvr>
                                        <p:cTn id="17" dur="500"/>
                                        <p:tgtEl>
                                          <p:spTgt spid="45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pic>
        <p:nvPicPr>
          <p:cNvPr id="463" name="Shape 463"/>
          <p:cNvPicPr preferRelativeResize="0"/>
          <p:nvPr/>
        </p:nvPicPr>
        <p:blipFill rotWithShape="1">
          <a:blip r:embed="rId3">
            <a:alphaModFix/>
          </a:blip>
          <a:srcRect/>
          <a:stretch/>
        </p:blipFill>
        <p:spPr>
          <a:xfrm>
            <a:off x="0" y="1722327"/>
            <a:ext cx="9144000" cy="5135672"/>
          </a:xfrm>
          <a:prstGeom prst="rect">
            <a:avLst/>
          </a:prstGeom>
          <a:noFill/>
          <a:ln>
            <a:noFill/>
          </a:ln>
        </p:spPr>
      </p:pic>
      <p:sp>
        <p:nvSpPr>
          <p:cNvPr id="464" name="Shape 464"/>
          <p:cNvSpPr txBox="1">
            <a:spLocks noGrp="1"/>
          </p:cNvSpPr>
          <p:nvPr>
            <p:ph type="ctrTitle"/>
          </p:nvPr>
        </p:nvSpPr>
        <p:spPr>
          <a:xfrm>
            <a:off x="685800" y="160007"/>
            <a:ext cx="7772400" cy="605901"/>
          </a:xfrm>
          <a:prstGeom prst="rect">
            <a:avLst/>
          </a:prstGeom>
          <a:noFill/>
          <a:ln>
            <a:noFill/>
          </a:ln>
        </p:spPr>
        <p:txBody>
          <a:bodyPr lIns="91425" tIns="45700" rIns="91425" bIns="45700" anchor="ctr" anchorCtr="0">
            <a:noAutofit/>
          </a:bodyPr>
          <a:lstStyle/>
          <a:p>
            <a:pPr marL="0" marR="0" lvl="0" indent="0" algn="ctr" rtl="0">
              <a:spcBef>
                <a:spcPts val="0"/>
              </a:spcBef>
              <a:buClr>
                <a:schemeClr val="lt1"/>
              </a:buClr>
              <a:buSzPct val="25000"/>
              <a:buFont typeface="Impact"/>
              <a:buNone/>
            </a:pPr>
            <a:r>
              <a:rPr lang="en-US" sz="3959" b="0" i="0" u="none" strike="noStrike" cap="none">
                <a:solidFill>
                  <a:schemeClr val="lt1"/>
                </a:solidFill>
                <a:latin typeface="Impact"/>
                <a:ea typeface="Impact"/>
                <a:cs typeface="Impact"/>
                <a:sym typeface="Impact"/>
              </a:rPr>
              <a:t>It’s almost the end of term.</a:t>
            </a:r>
          </a:p>
        </p:txBody>
      </p:sp>
      <p:sp>
        <p:nvSpPr>
          <p:cNvPr id="465" name="Shape 465"/>
          <p:cNvSpPr txBox="1"/>
          <p:nvPr/>
        </p:nvSpPr>
        <p:spPr>
          <a:xfrm>
            <a:off x="426064" y="160007"/>
            <a:ext cx="8184534" cy="1408236"/>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Impact"/>
              <a:buNone/>
            </a:pPr>
            <a:r>
              <a:rPr lang="en-US" sz="4500">
                <a:solidFill>
                  <a:schemeClr val="dk1"/>
                </a:solidFill>
                <a:latin typeface="Londrina Solid"/>
                <a:ea typeface="Londrina Solid"/>
                <a:cs typeface="Londrina Solid"/>
                <a:sym typeface="Londrina Solid"/>
              </a:rPr>
              <a:t>What could you do with your time?</a:t>
            </a:r>
          </a:p>
          <a:p>
            <a:pPr marL="0" marR="0" lvl="0" indent="0" algn="ctr" rtl="0">
              <a:spcBef>
                <a:spcPts val="0"/>
              </a:spcBef>
              <a:buClr>
                <a:schemeClr val="dk1"/>
              </a:buClr>
              <a:buSzPct val="25000"/>
              <a:buFont typeface="Impact"/>
              <a:buNone/>
            </a:pPr>
            <a:r>
              <a:rPr lang="en-US" sz="4500">
                <a:solidFill>
                  <a:schemeClr val="dk1"/>
                </a:solidFill>
                <a:latin typeface="Londrina Solid"/>
                <a:ea typeface="Londrina Solid"/>
                <a:cs typeface="Londrina Solid"/>
                <a:sym typeface="Londrina Solid"/>
              </a:rPr>
              <a:t>What memory could you create?</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Shape 470"/>
          <p:cNvSpPr txBox="1">
            <a:spLocks noGrp="1"/>
          </p:cNvSpPr>
          <p:nvPr>
            <p:ph type="ctrTitle"/>
          </p:nvPr>
        </p:nvSpPr>
        <p:spPr>
          <a:xfrm>
            <a:off x="685800" y="160007"/>
            <a:ext cx="7772400" cy="605901"/>
          </a:xfrm>
          <a:prstGeom prst="rect">
            <a:avLst/>
          </a:prstGeom>
          <a:noFill/>
          <a:ln>
            <a:noFill/>
          </a:ln>
        </p:spPr>
        <p:txBody>
          <a:bodyPr lIns="91425" tIns="45700" rIns="91425" bIns="45700" anchor="ctr" anchorCtr="0">
            <a:noAutofit/>
          </a:bodyPr>
          <a:lstStyle/>
          <a:p>
            <a:pPr marL="0" marR="0" lvl="0" indent="0" algn="ctr" rtl="0">
              <a:spcBef>
                <a:spcPts val="0"/>
              </a:spcBef>
              <a:buClr>
                <a:schemeClr val="lt1"/>
              </a:buClr>
              <a:buSzPct val="25000"/>
              <a:buFont typeface="Impact"/>
              <a:buNone/>
            </a:pPr>
            <a:r>
              <a:rPr lang="en-US" sz="3959" b="0" i="0" u="none" strike="noStrike" cap="none">
                <a:solidFill>
                  <a:schemeClr val="lt1"/>
                </a:solidFill>
                <a:latin typeface="Impact"/>
                <a:ea typeface="Impact"/>
                <a:cs typeface="Impact"/>
                <a:sym typeface="Impact"/>
              </a:rPr>
              <a:t>It’s almost the end of term.</a:t>
            </a:r>
          </a:p>
        </p:txBody>
      </p:sp>
      <p:sp>
        <p:nvSpPr>
          <p:cNvPr id="471" name="Shape 471"/>
          <p:cNvSpPr txBox="1"/>
          <p:nvPr/>
        </p:nvSpPr>
        <p:spPr>
          <a:xfrm>
            <a:off x="188458" y="2405183"/>
            <a:ext cx="8767200" cy="14082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Clr>
                <a:srgbClr val="FF0000"/>
              </a:buClr>
              <a:buSzPct val="25000"/>
              <a:buFont typeface="Impact"/>
              <a:buNone/>
            </a:pPr>
            <a:r>
              <a:rPr lang="en-US" sz="4800">
                <a:latin typeface="Londrina Solid"/>
                <a:ea typeface="Londrina Solid"/>
                <a:cs typeface="Londrina Solid"/>
                <a:sym typeface="Londrina Solid"/>
              </a:rPr>
              <a:t>What could you do in</a:t>
            </a:r>
            <a:r>
              <a:rPr lang="en-US" sz="4800">
                <a:solidFill>
                  <a:srgbClr val="FF0000"/>
                </a:solidFill>
                <a:latin typeface="Londrina Solid"/>
                <a:ea typeface="Londrina Solid"/>
                <a:cs typeface="Londrina Solid"/>
                <a:sym typeface="Londrina Solid"/>
              </a:rPr>
              <a:t> 3 hours?</a:t>
            </a:r>
          </a:p>
          <a:p>
            <a:pPr marL="0" marR="0" lvl="0" indent="0" algn="ctr" rtl="0">
              <a:spcBef>
                <a:spcPts val="0"/>
              </a:spcBef>
              <a:spcAft>
                <a:spcPts val="0"/>
              </a:spcAft>
              <a:buClr>
                <a:schemeClr val="dk1"/>
              </a:buClr>
              <a:buFont typeface="Calibri"/>
              <a:buNone/>
            </a:pPr>
            <a:endParaRPr sz="6000">
              <a:solidFill>
                <a:schemeClr val="dk1"/>
              </a:solidFill>
              <a:latin typeface="Londrina Solid"/>
              <a:ea typeface="Londrina Solid"/>
              <a:cs typeface="Londrina Solid"/>
              <a:sym typeface="Londrina Solid"/>
            </a:endParaRPr>
          </a:p>
          <a:p>
            <a:pPr marL="0" marR="0" lvl="0" indent="0" algn="ctr" rtl="0">
              <a:spcBef>
                <a:spcPts val="0"/>
              </a:spcBef>
              <a:spcAft>
                <a:spcPts val="0"/>
              </a:spcAft>
              <a:buClr>
                <a:schemeClr val="dk1"/>
              </a:buClr>
              <a:buFont typeface="Calibri"/>
              <a:buNone/>
            </a:pPr>
            <a:endParaRPr sz="6000">
              <a:solidFill>
                <a:schemeClr val="dk1"/>
              </a:solidFill>
              <a:latin typeface="Londrina Solid"/>
              <a:ea typeface="Londrina Solid"/>
              <a:cs typeface="Londrina Solid"/>
              <a:sym typeface="Londrina Solid"/>
            </a:endParaRPr>
          </a:p>
          <a:p>
            <a:pPr marL="0" marR="0" lvl="0" indent="0" algn="ctr" rtl="0">
              <a:spcBef>
                <a:spcPts val="0"/>
              </a:spcBef>
              <a:buClr>
                <a:schemeClr val="dk1"/>
              </a:buClr>
              <a:buFont typeface="Impact"/>
              <a:buNone/>
            </a:pPr>
            <a:endParaRPr sz="6000">
              <a:solidFill>
                <a:schemeClr val="dk1"/>
              </a:solidFill>
              <a:latin typeface="Londrina Solid"/>
              <a:ea typeface="Londrina Solid"/>
              <a:cs typeface="Londrina Solid"/>
              <a:sym typeface="Londrina Solid"/>
            </a:endParaRPr>
          </a:p>
          <a:p>
            <a:pPr marL="0" marR="0" lvl="0" indent="0" algn="ctr" rtl="0">
              <a:spcBef>
                <a:spcPts val="0"/>
              </a:spcBef>
              <a:buClr>
                <a:schemeClr val="dk1"/>
              </a:buClr>
              <a:buSzPct val="25000"/>
              <a:buFont typeface="Impact"/>
              <a:buNone/>
            </a:pPr>
            <a:r>
              <a:rPr lang="en-US" sz="6000">
                <a:solidFill>
                  <a:schemeClr val="dk1"/>
                </a:solidFill>
                <a:latin typeface="Londrina Solid"/>
                <a:ea typeface="Londrina Solid"/>
                <a:cs typeface="Londrina Solid"/>
                <a:sym typeface="Londrina Solid"/>
              </a:rPr>
              <a:t>The time it took </a:t>
            </a:r>
            <a:r>
              <a:rPr lang="en-US" sz="6000">
                <a:solidFill>
                  <a:srgbClr val="FF0000"/>
                </a:solidFill>
                <a:latin typeface="Londrina Solid"/>
                <a:ea typeface="Londrina Solid"/>
                <a:cs typeface="Londrina Solid"/>
                <a:sym typeface="Londrina Solid"/>
              </a:rPr>
              <a:t>Andy Murray</a:t>
            </a:r>
            <a:r>
              <a:rPr lang="en-US" sz="6000">
                <a:solidFill>
                  <a:schemeClr val="dk1"/>
                </a:solidFill>
                <a:latin typeface="Londrina Solid"/>
                <a:ea typeface="Londrina Solid"/>
                <a:cs typeface="Londrina Solid"/>
                <a:sym typeface="Londrina Solid"/>
              </a:rPr>
              <a:t> to win Wimbledon…</a:t>
            </a:r>
          </a:p>
        </p:txBody>
      </p:sp>
      <p:pic>
        <p:nvPicPr>
          <p:cNvPr id="472" name="Shape 472"/>
          <p:cNvPicPr preferRelativeResize="0"/>
          <p:nvPr/>
        </p:nvPicPr>
        <p:blipFill rotWithShape="1">
          <a:blip r:embed="rId3">
            <a:alphaModFix/>
          </a:blip>
          <a:srcRect/>
          <a:stretch/>
        </p:blipFill>
        <p:spPr>
          <a:xfrm>
            <a:off x="2537595" y="1373470"/>
            <a:ext cx="4333500" cy="24399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1">
                                            <p:txEl>
                                              <p:pRg st="0" end="0"/>
                                            </p:txEl>
                                          </p:spTgt>
                                        </p:tgtEl>
                                        <p:attrNameLst>
                                          <p:attrName>style.visibility</p:attrName>
                                        </p:attrNameLst>
                                      </p:cBhvr>
                                      <p:to>
                                        <p:strVal val="visible"/>
                                      </p:to>
                                    </p:set>
                                    <p:animEffect transition="in" filter="fade">
                                      <p:cBhvr>
                                        <p:cTn id="7" dur="500"/>
                                        <p:tgtEl>
                                          <p:spTgt spid="4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71">
                                            <p:txEl>
                                              <p:pRg st="1" end="1"/>
                                            </p:txEl>
                                          </p:spTgt>
                                        </p:tgtEl>
                                        <p:attrNameLst>
                                          <p:attrName>style.visibility</p:attrName>
                                        </p:attrNameLst>
                                      </p:cBhvr>
                                      <p:to>
                                        <p:strVal val="visible"/>
                                      </p:to>
                                    </p:set>
                                    <p:animEffect transition="in" filter="fade">
                                      <p:cBhvr>
                                        <p:cTn id="12" dur="500"/>
                                        <p:tgtEl>
                                          <p:spTgt spid="4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71">
                                            <p:txEl>
                                              <p:pRg st="2" end="2"/>
                                            </p:txEl>
                                          </p:spTgt>
                                        </p:tgtEl>
                                        <p:attrNameLst>
                                          <p:attrName>style.visibility</p:attrName>
                                        </p:attrNameLst>
                                      </p:cBhvr>
                                      <p:to>
                                        <p:strVal val="visible"/>
                                      </p:to>
                                    </p:set>
                                    <p:animEffect transition="in" filter="fade">
                                      <p:cBhvr>
                                        <p:cTn id="17" dur="500"/>
                                        <p:tgtEl>
                                          <p:spTgt spid="47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71">
                                            <p:txEl>
                                              <p:pRg st="3" end="3"/>
                                            </p:txEl>
                                          </p:spTgt>
                                        </p:tgtEl>
                                        <p:attrNameLst>
                                          <p:attrName>style.visibility</p:attrName>
                                        </p:attrNameLst>
                                      </p:cBhvr>
                                      <p:to>
                                        <p:strVal val="visible"/>
                                      </p:to>
                                    </p:set>
                                    <p:animEffect transition="in" filter="fade">
                                      <p:cBhvr>
                                        <p:cTn id="22" dur="500"/>
                                        <p:tgtEl>
                                          <p:spTgt spid="47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71">
                                            <p:txEl>
                                              <p:pRg st="4" end="4"/>
                                            </p:txEl>
                                          </p:spTgt>
                                        </p:tgtEl>
                                        <p:attrNameLst>
                                          <p:attrName>style.visibility</p:attrName>
                                        </p:attrNameLst>
                                      </p:cBhvr>
                                      <p:to>
                                        <p:strVal val="visible"/>
                                      </p:to>
                                    </p:set>
                                    <p:animEffect transition="in" filter="fade">
                                      <p:cBhvr>
                                        <p:cTn id="27" dur="500"/>
                                        <p:tgtEl>
                                          <p:spTgt spid="47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72"/>
                                        </p:tgtEl>
                                        <p:attrNameLst>
                                          <p:attrName>style.visibility</p:attrName>
                                        </p:attrNameLst>
                                      </p:cBhvr>
                                      <p:to>
                                        <p:strVal val="visible"/>
                                      </p:to>
                                    </p:set>
                                    <p:animEffect transition="in" filter="fade">
                                      <p:cBhvr>
                                        <p:cTn id="32" dur="500"/>
                                        <p:tgtEl>
                                          <p:spTgt spid="4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Shape 478"/>
          <p:cNvSpPr txBox="1">
            <a:spLocks noGrp="1"/>
          </p:cNvSpPr>
          <p:nvPr>
            <p:ph type="ctrTitle"/>
          </p:nvPr>
        </p:nvSpPr>
        <p:spPr>
          <a:xfrm>
            <a:off x="685800" y="160007"/>
            <a:ext cx="7772400" cy="605901"/>
          </a:xfrm>
          <a:prstGeom prst="rect">
            <a:avLst/>
          </a:prstGeom>
          <a:noFill/>
          <a:ln>
            <a:noFill/>
          </a:ln>
        </p:spPr>
        <p:txBody>
          <a:bodyPr lIns="91425" tIns="45700" rIns="91425" bIns="45700" anchor="ctr" anchorCtr="0">
            <a:noAutofit/>
          </a:bodyPr>
          <a:lstStyle/>
          <a:p>
            <a:pPr marL="0" marR="0" lvl="0" indent="0" algn="ctr" rtl="0">
              <a:spcBef>
                <a:spcPts val="0"/>
              </a:spcBef>
              <a:buClr>
                <a:schemeClr val="lt1"/>
              </a:buClr>
              <a:buSzPct val="25000"/>
              <a:buFont typeface="Impact"/>
              <a:buNone/>
            </a:pPr>
            <a:r>
              <a:rPr lang="en-US" sz="3959" b="0" i="0" u="none" strike="noStrike" cap="none">
                <a:solidFill>
                  <a:schemeClr val="lt1"/>
                </a:solidFill>
                <a:latin typeface="Impact"/>
                <a:ea typeface="Impact"/>
                <a:cs typeface="Impact"/>
                <a:sym typeface="Impact"/>
              </a:rPr>
              <a:t>It’s almost the end of term.</a:t>
            </a:r>
          </a:p>
        </p:txBody>
      </p:sp>
      <p:sp>
        <p:nvSpPr>
          <p:cNvPr id="479" name="Shape 479"/>
          <p:cNvSpPr txBox="1"/>
          <p:nvPr/>
        </p:nvSpPr>
        <p:spPr>
          <a:xfrm>
            <a:off x="227971" y="2583558"/>
            <a:ext cx="8767200" cy="14082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Clr>
                <a:srgbClr val="FF0000"/>
              </a:buClr>
              <a:buSzPct val="25000"/>
              <a:buFont typeface="Impact"/>
              <a:buNone/>
            </a:pPr>
            <a:r>
              <a:rPr lang="en-US" sz="4800">
                <a:latin typeface="Londrina Solid"/>
                <a:ea typeface="Londrina Solid"/>
                <a:cs typeface="Londrina Solid"/>
                <a:sym typeface="Londrina Solid"/>
              </a:rPr>
              <a:t>What could you do in </a:t>
            </a:r>
            <a:r>
              <a:rPr lang="en-US" sz="4800">
                <a:solidFill>
                  <a:srgbClr val="FF0000"/>
                </a:solidFill>
                <a:latin typeface="Londrina Solid"/>
                <a:ea typeface="Londrina Solid"/>
                <a:cs typeface="Londrina Solid"/>
                <a:sym typeface="Londrina Solid"/>
              </a:rPr>
              <a:t>1000 hours?</a:t>
            </a:r>
          </a:p>
          <a:p>
            <a:pPr marL="0" marR="0" lvl="0" indent="0" algn="ctr" rtl="0">
              <a:spcBef>
                <a:spcPts val="0"/>
              </a:spcBef>
              <a:spcAft>
                <a:spcPts val="0"/>
              </a:spcAft>
              <a:buClr>
                <a:schemeClr val="dk1"/>
              </a:buClr>
              <a:buFont typeface="Calibri"/>
              <a:buNone/>
            </a:pPr>
            <a:endParaRPr sz="6000">
              <a:solidFill>
                <a:schemeClr val="dk1"/>
              </a:solidFill>
              <a:latin typeface="Londrina Solid"/>
              <a:ea typeface="Londrina Solid"/>
              <a:cs typeface="Londrina Solid"/>
              <a:sym typeface="Londrina Solid"/>
            </a:endParaRPr>
          </a:p>
          <a:p>
            <a:pPr marL="0" marR="0" lvl="0" indent="0" algn="ctr" rtl="0">
              <a:spcBef>
                <a:spcPts val="0"/>
              </a:spcBef>
              <a:spcAft>
                <a:spcPts val="0"/>
              </a:spcAft>
              <a:buClr>
                <a:schemeClr val="dk1"/>
              </a:buClr>
              <a:buFont typeface="Calibri"/>
              <a:buNone/>
            </a:pPr>
            <a:endParaRPr sz="6000">
              <a:solidFill>
                <a:schemeClr val="dk1"/>
              </a:solidFill>
              <a:latin typeface="Londrina Solid"/>
              <a:ea typeface="Londrina Solid"/>
              <a:cs typeface="Londrina Solid"/>
              <a:sym typeface="Londrina Solid"/>
            </a:endParaRPr>
          </a:p>
          <a:p>
            <a:pPr marL="0" marR="0" lvl="0" indent="0" algn="ctr" rtl="0">
              <a:spcBef>
                <a:spcPts val="0"/>
              </a:spcBef>
              <a:buClr>
                <a:schemeClr val="dk1"/>
              </a:buClr>
              <a:buFont typeface="Impact"/>
              <a:buNone/>
            </a:pPr>
            <a:endParaRPr sz="6000">
              <a:solidFill>
                <a:schemeClr val="dk1"/>
              </a:solidFill>
              <a:latin typeface="Londrina Solid"/>
              <a:ea typeface="Londrina Solid"/>
              <a:cs typeface="Londrina Solid"/>
              <a:sym typeface="Londrina Solid"/>
            </a:endParaRPr>
          </a:p>
          <a:p>
            <a:pPr marL="0" marR="0" lvl="0" indent="0" algn="ctr" rtl="0">
              <a:spcBef>
                <a:spcPts val="0"/>
              </a:spcBef>
              <a:buClr>
                <a:schemeClr val="dk1"/>
              </a:buClr>
              <a:buFont typeface="Impact"/>
              <a:buNone/>
            </a:pPr>
            <a:endParaRPr sz="6000">
              <a:solidFill>
                <a:schemeClr val="dk1"/>
              </a:solidFill>
              <a:latin typeface="Londrina Solid"/>
              <a:ea typeface="Londrina Solid"/>
              <a:cs typeface="Londrina Solid"/>
              <a:sym typeface="Londrina Solid"/>
            </a:endParaRPr>
          </a:p>
          <a:p>
            <a:pPr marL="0" marR="0" lvl="0" indent="0" algn="ctr" rtl="0">
              <a:spcBef>
                <a:spcPts val="0"/>
              </a:spcBef>
              <a:buClr>
                <a:schemeClr val="dk1"/>
              </a:buClr>
              <a:buSzPct val="25000"/>
              <a:buFont typeface="Impact"/>
              <a:buNone/>
            </a:pPr>
            <a:r>
              <a:rPr lang="en-US" sz="6000">
                <a:solidFill>
                  <a:schemeClr val="dk1"/>
                </a:solidFill>
                <a:latin typeface="Londrina Solid"/>
                <a:ea typeface="Londrina Solid"/>
                <a:cs typeface="Londrina Solid"/>
                <a:sym typeface="Londrina Solid"/>
              </a:rPr>
              <a:t>The time it took Jack to invent his test for cancer…</a:t>
            </a:r>
          </a:p>
        </p:txBody>
      </p:sp>
      <p:pic>
        <p:nvPicPr>
          <p:cNvPr id="480" name="Shape 480"/>
          <p:cNvPicPr preferRelativeResize="0"/>
          <p:nvPr/>
        </p:nvPicPr>
        <p:blipFill rotWithShape="1">
          <a:blip r:embed="rId3">
            <a:alphaModFix/>
          </a:blip>
          <a:srcRect/>
          <a:stretch/>
        </p:blipFill>
        <p:spPr>
          <a:xfrm>
            <a:off x="176121" y="1180699"/>
            <a:ext cx="3882000" cy="2911200"/>
          </a:xfrm>
          <a:prstGeom prst="rect">
            <a:avLst/>
          </a:prstGeom>
          <a:noFill/>
          <a:ln>
            <a:noFill/>
          </a:ln>
        </p:spPr>
      </p:pic>
      <p:pic>
        <p:nvPicPr>
          <p:cNvPr id="481" name="Shape 481"/>
          <p:cNvPicPr preferRelativeResize="0"/>
          <p:nvPr/>
        </p:nvPicPr>
        <p:blipFill>
          <a:blip r:embed="rId4">
            <a:alphaModFix/>
          </a:blip>
          <a:stretch>
            <a:fillRect/>
          </a:stretch>
        </p:blipFill>
        <p:spPr>
          <a:xfrm>
            <a:off x="4161899" y="1180702"/>
            <a:ext cx="4833274" cy="291122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9">
                                            <p:txEl>
                                              <p:pRg st="0" end="0"/>
                                            </p:txEl>
                                          </p:spTgt>
                                        </p:tgtEl>
                                        <p:attrNameLst>
                                          <p:attrName>style.visibility</p:attrName>
                                        </p:attrNameLst>
                                      </p:cBhvr>
                                      <p:to>
                                        <p:strVal val="visible"/>
                                      </p:to>
                                    </p:set>
                                    <p:animEffect transition="in" filter="fade">
                                      <p:cBhvr>
                                        <p:cTn id="7" dur="500"/>
                                        <p:tgtEl>
                                          <p:spTgt spid="47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79">
                                            <p:txEl>
                                              <p:pRg st="1" end="1"/>
                                            </p:txEl>
                                          </p:spTgt>
                                        </p:tgtEl>
                                        <p:attrNameLst>
                                          <p:attrName>style.visibility</p:attrName>
                                        </p:attrNameLst>
                                      </p:cBhvr>
                                      <p:to>
                                        <p:strVal val="visible"/>
                                      </p:to>
                                    </p:set>
                                    <p:animEffect transition="in" filter="fade">
                                      <p:cBhvr>
                                        <p:cTn id="12" dur="500"/>
                                        <p:tgtEl>
                                          <p:spTgt spid="47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79">
                                            <p:txEl>
                                              <p:pRg st="2" end="2"/>
                                            </p:txEl>
                                          </p:spTgt>
                                        </p:tgtEl>
                                        <p:attrNameLst>
                                          <p:attrName>style.visibility</p:attrName>
                                        </p:attrNameLst>
                                      </p:cBhvr>
                                      <p:to>
                                        <p:strVal val="visible"/>
                                      </p:to>
                                    </p:set>
                                    <p:animEffect transition="in" filter="fade">
                                      <p:cBhvr>
                                        <p:cTn id="17" dur="500"/>
                                        <p:tgtEl>
                                          <p:spTgt spid="47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79">
                                            <p:txEl>
                                              <p:pRg st="3" end="3"/>
                                            </p:txEl>
                                          </p:spTgt>
                                        </p:tgtEl>
                                        <p:attrNameLst>
                                          <p:attrName>style.visibility</p:attrName>
                                        </p:attrNameLst>
                                      </p:cBhvr>
                                      <p:to>
                                        <p:strVal val="visible"/>
                                      </p:to>
                                    </p:set>
                                    <p:animEffect transition="in" filter="fade">
                                      <p:cBhvr>
                                        <p:cTn id="22" dur="500"/>
                                        <p:tgtEl>
                                          <p:spTgt spid="47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79">
                                            <p:txEl>
                                              <p:pRg st="4" end="4"/>
                                            </p:txEl>
                                          </p:spTgt>
                                        </p:tgtEl>
                                        <p:attrNameLst>
                                          <p:attrName>style.visibility</p:attrName>
                                        </p:attrNameLst>
                                      </p:cBhvr>
                                      <p:to>
                                        <p:strVal val="visible"/>
                                      </p:to>
                                    </p:set>
                                    <p:animEffect transition="in" filter="fade">
                                      <p:cBhvr>
                                        <p:cTn id="27" dur="500"/>
                                        <p:tgtEl>
                                          <p:spTgt spid="47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79">
                                            <p:txEl>
                                              <p:pRg st="5" end="5"/>
                                            </p:txEl>
                                          </p:spTgt>
                                        </p:tgtEl>
                                        <p:attrNameLst>
                                          <p:attrName>style.visibility</p:attrName>
                                        </p:attrNameLst>
                                      </p:cBhvr>
                                      <p:to>
                                        <p:strVal val="visible"/>
                                      </p:to>
                                    </p:set>
                                    <p:animEffect transition="in" filter="fade">
                                      <p:cBhvr>
                                        <p:cTn id="32" dur="500"/>
                                        <p:tgtEl>
                                          <p:spTgt spid="47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80"/>
                                        </p:tgtEl>
                                        <p:attrNameLst>
                                          <p:attrName>style.visibility</p:attrName>
                                        </p:attrNameLst>
                                      </p:cBhvr>
                                      <p:to>
                                        <p:strVal val="visible"/>
                                      </p:to>
                                    </p:set>
                                    <p:animEffect transition="in" filter="fade">
                                      <p:cBhvr>
                                        <p:cTn id="37" dur="500"/>
                                        <p:tgtEl>
                                          <p:spTgt spid="4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Shape 158"/>
          <p:cNvSpPr txBox="1">
            <a:spLocks noGrp="1"/>
          </p:cNvSpPr>
          <p:nvPr>
            <p:ph type="ctrTitle"/>
          </p:nvPr>
        </p:nvSpPr>
        <p:spPr>
          <a:xfrm>
            <a:off x="311708" y="992766"/>
            <a:ext cx="8520600" cy="2736900"/>
          </a:xfrm>
          <a:prstGeom prst="rect">
            <a:avLst/>
          </a:prstGeom>
        </p:spPr>
        <p:txBody>
          <a:bodyPr lIns="91425" tIns="91425" rIns="91425" bIns="91425" anchor="b" anchorCtr="0">
            <a:noAutofit/>
          </a:bodyPr>
          <a:lstStyle/>
          <a:p>
            <a:pPr lvl="0" rtl="0">
              <a:spcBef>
                <a:spcPts val="0"/>
              </a:spcBef>
              <a:buNone/>
            </a:pPr>
            <a:r>
              <a:rPr lang="en-US" sz="7200">
                <a:latin typeface="Londrina Solid"/>
                <a:ea typeface="Londrina Solid"/>
                <a:cs typeface="Londrina Solid"/>
                <a:sym typeface="Londrina Solid"/>
              </a:rPr>
              <a:t>Memories and Time</a:t>
            </a:r>
          </a:p>
        </p:txBody>
      </p:sp>
      <p:sp>
        <p:nvSpPr>
          <p:cNvPr id="159" name="Shape 159"/>
          <p:cNvSpPr txBox="1">
            <a:spLocks noGrp="1"/>
          </p:cNvSpPr>
          <p:nvPr>
            <p:ph type="subTitle" idx="1"/>
          </p:nvPr>
        </p:nvSpPr>
        <p:spPr>
          <a:xfrm>
            <a:off x="311700" y="3778833"/>
            <a:ext cx="8520600" cy="1056900"/>
          </a:xfrm>
          <a:prstGeom prst="rect">
            <a:avLst/>
          </a:prstGeom>
        </p:spPr>
        <p:txBody>
          <a:bodyPr lIns="91425" tIns="91425" rIns="91425" bIns="91425" anchor="t" anchorCtr="0">
            <a:noAutofit/>
          </a:bodyPr>
          <a:lstStyle/>
          <a:p>
            <a:pPr lvl="0">
              <a:spcBef>
                <a:spcPts val="0"/>
              </a:spcBef>
              <a:buNone/>
            </a:pPr>
            <a:r>
              <a:rPr lang="en-US">
                <a:latin typeface="Questrial"/>
                <a:ea typeface="Questrial"/>
                <a:cs typeface="Questrial"/>
                <a:sym typeface="Questrial"/>
              </a:rPr>
              <a:t>What will you acheive this summer?</a:t>
            </a:r>
          </a:p>
          <a:p>
            <a:pPr lvl="0">
              <a:spcBef>
                <a:spcPts val="0"/>
              </a:spcBef>
              <a:buNone/>
            </a:pPr>
            <a:r>
              <a:rPr lang="en-US">
                <a:latin typeface="Questrial"/>
                <a:ea typeface="Questrial"/>
                <a:cs typeface="Questrial"/>
                <a:sym typeface="Questrial"/>
              </a:rPr>
              <a:t>How will you use your time?</a:t>
            </a:r>
          </a:p>
          <a:p>
            <a:pPr lvl="0" rtl="0">
              <a:spcBef>
                <a:spcPts val="0"/>
              </a:spcBef>
              <a:buNone/>
            </a:pPr>
            <a:r>
              <a:rPr lang="en-US">
                <a:latin typeface="Questrial"/>
                <a:ea typeface="Questrial"/>
                <a:cs typeface="Questrial"/>
                <a:sym typeface="Questrial"/>
              </a:rPr>
              <a:t>What memories will you gain from 2016?</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pic>
        <p:nvPicPr>
          <p:cNvPr id="486" name="Shape 486"/>
          <p:cNvPicPr preferRelativeResize="0"/>
          <p:nvPr/>
        </p:nvPicPr>
        <p:blipFill rotWithShape="1">
          <a:blip r:embed="rId3">
            <a:alphaModFix/>
          </a:blip>
          <a:srcRect/>
          <a:stretch/>
        </p:blipFill>
        <p:spPr>
          <a:xfrm>
            <a:off x="0" y="1722327"/>
            <a:ext cx="9144000" cy="5135672"/>
          </a:xfrm>
          <a:prstGeom prst="rect">
            <a:avLst/>
          </a:prstGeom>
          <a:noFill/>
          <a:ln>
            <a:noFill/>
          </a:ln>
        </p:spPr>
      </p:pic>
      <p:sp>
        <p:nvSpPr>
          <p:cNvPr id="487" name="Shape 487"/>
          <p:cNvSpPr txBox="1">
            <a:spLocks noGrp="1"/>
          </p:cNvSpPr>
          <p:nvPr>
            <p:ph type="ctrTitle"/>
          </p:nvPr>
        </p:nvSpPr>
        <p:spPr>
          <a:xfrm>
            <a:off x="685800" y="160007"/>
            <a:ext cx="7772400" cy="605901"/>
          </a:xfrm>
          <a:prstGeom prst="rect">
            <a:avLst/>
          </a:prstGeom>
          <a:noFill/>
          <a:ln>
            <a:noFill/>
          </a:ln>
        </p:spPr>
        <p:txBody>
          <a:bodyPr lIns="91425" tIns="45700" rIns="91425" bIns="45700" anchor="ctr" anchorCtr="0">
            <a:noAutofit/>
          </a:bodyPr>
          <a:lstStyle/>
          <a:p>
            <a:pPr marL="0" marR="0" lvl="0" indent="0" algn="ctr" rtl="0">
              <a:spcBef>
                <a:spcPts val="0"/>
              </a:spcBef>
              <a:buClr>
                <a:schemeClr val="lt1"/>
              </a:buClr>
              <a:buSzPct val="25000"/>
              <a:buFont typeface="Impact"/>
              <a:buNone/>
            </a:pPr>
            <a:r>
              <a:rPr lang="en-US" sz="3959" b="0" i="0" u="none" strike="noStrike" cap="none">
                <a:solidFill>
                  <a:schemeClr val="lt1"/>
                </a:solidFill>
                <a:latin typeface="Impact"/>
                <a:ea typeface="Impact"/>
                <a:cs typeface="Impact"/>
                <a:sym typeface="Impact"/>
              </a:rPr>
              <a:t>It’s almost the end of term.</a:t>
            </a:r>
          </a:p>
        </p:txBody>
      </p:sp>
      <p:sp>
        <p:nvSpPr>
          <p:cNvPr id="488" name="Shape 488"/>
          <p:cNvSpPr txBox="1"/>
          <p:nvPr/>
        </p:nvSpPr>
        <p:spPr>
          <a:xfrm>
            <a:off x="219917" y="2664578"/>
            <a:ext cx="8796758" cy="1408236"/>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Clr>
                <a:schemeClr val="dk1"/>
              </a:buClr>
              <a:buSzPct val="25000"/>
              <a:buFont typeface="Impact"/>
              <a:buNone/>
            </a:pPr>
            <a:r>
              <a:rPr lang="en-US" sz="6000">
                <a:solidFill>
                  <a:schemeClr val="dk1"/>
                </a:solidFill>
                <a:latin typeface="Londrina Solid"/>
                <a:ea typeface="Londrina Solid"/>
                <a:cs typeface="Londrina Solid"/>
                <a:sym typeface="Londrina Solid"/>
              </a:rPr>
              <a:t>This is the time you have…</a:t>
            </a:r>
          </a:p>
          <a:p>
            <a:pPr marL="0" marR="0" lvl="0" indent="0" algn="ctr" rtl="0">
              <a:spcBef>
                <a:spcPts val="0"/>
              </a:spcBef>
              <a:spcAft>
                <a:spcPts val="0"/>
              </a:spcAft>
              <a:buClr>
                <a:schemeClr val="dk1"/>
              </a:buClr>
              <a:buFont typeface="Calibri"/>
              <a:buNone/>
            </a:pPr>
            <a:endParaRPr sz="6000">
              <a:solidFill>
                <a:schemeClr val="dk1"/>
              </a:solidFill>
              <a:latin typeface="Londrina Solid"/>
              <a:ea typeface="Londrina Solid"/>
              <a:cs typeface="Londrina Solid"/>
              <a:sym typeface="Londrina Solid"/>
            </a:endParaRPr>
          </a:p>
          <a:p>
            <a:pPr marL="0" marR="0" lvl="0" indent="0" algn="ctr" rtl="0">
              <a:spcBef>
                <a:spcPts val="0"/>
              </a:spcBef>
              <a:spcAft>
                <a:spcPts val="0"/>
              </a:spcAft>
              <a:buClr>
                <a:schemeClr val="dk1"/>
              </a:buClr>
              <a:buSzPct val="25000"/>
              <a:buFont typeface="Impact"/>
              <a:buNone/>
            </a:pPr>
            <a:r>
              <a:rPr lang="en-US" sz="6000">
                <a:solidFill>
                  <a:schemeClr val="dk1"/>
                </a:solidFill>
                <a:latin typeface="Londrina Solid"/>
                <a:ea typeface="Londrina Solid"/>
                <a:cs typeface="Londrina Solid"/>
                <a:sym typeface="Londrina Solid"/>
              </a:rPr>
              <a:t>42 days</a:t>
            </a:r>
          </a:p>
          <a:p>
            <a:pPr marL="0" marR="0" lvl="0" indent="0" algn="ctr" rtl="0">
              <a:spcBef>
                <a:spcPts val="0"/>
              </a:spcBef>
              <a:spcAft>
                <a:spcPts val="0"/>
              </a:spcAft>
              <a:buClr>
                <a:schemeClr val="dk1"/>
              </a:buClr>
              <a:buSzPct val="25000"/>
              <a:buFont typeface="Impact"/>
              <a:buNone/>
            </a:pPr>
            <a:r>
              <a:rPr lang="en-US" sz="6000">
                <a:solidFill>
                  <a:schemeClr val="dk1"/>
                </a:solidFill>
                <a:latin typeface="Londrina Solid"/>
                <a:ea typeface="Londrina Solid"/>
                <a:cs typeface="Londrina Solid"/>
                <a:sym typeface="Londrina Solid"/>
              </a:rPr>
              <a:t>1,000 hours</a:t>
            </a:r>
          </a:p>
          <a:p>
            <a:pPr marL="0" marR="0" lvl="0" indent="0" algn="ctr" rtl="0">
              <a:spcBef>
                <a:spcPts val="0"/>
              </a:spcBef>
              <a:spcAft>
                <a:spcPts val="0"/>
              </a:spcAft>
              <a:buClr>
                <a:schemeClr val="dk1"/>
              </a:buClr>
              <a:buSzPct val="25000"/>
              <a:buFont typeface="Impact"/>
              <a:buNone/>
            </a:pPr>
            <a:r>
              <a:rPr lang="en-US" sz="6000">
                <a:solidFill>
                  <a:schemeClr val="dk1"/>
                </a:solidFill>
                <a:latin typeface="Londrina Solid"/>
                <a:ea typeface="Londrina Solid"/>
                <a:cs typeface="Londrina Solid"/>
                <a:sym typeface="Londrina Solid"/>
              </a:rPr>
              <a:t>60,480 minutes</a:t>
            </a:r>
          </a:p>
          <a:p>
            <a:pPr marL="0" marR="0" lvl="0" indent="0" algn="ctr" rtl="0">
              <a:spcBef>
                <a:spcPts val="0"/>
              </a:spcBef>
              <a:spcAft>
                <a:spcPts val="0"/>
              </a:spcAft>
              <a:buClr>
                <a:schemeClr val="dk1"/>
              </a:buClr>
              <a:buFont typeface="Calibri"/>
              <a:buNone/>
            </a:pPr>
            <a:endParaRPr sz="6000">
              <a:solidFill>
                <a:schemeClr val="dk1"/>
              </a:solidFill>
              <a:latin typeface="Londrina Solid"/>
              <a:ea typeface="Londrina Solid"/>
              <a:cs typeface="Londrina Solid"/>
              <a:sym typeface="Londrina Solid"/>
            </a:endParaRPr>
          </a:p>
          <a:p>
            <a:pPr marL="0" marR="0" lvl="0" indent="0" algn="ctr" rtl="0">
              <a:spcBef>
                <a:spcPts val="0"/>
              </a:spcBef>
              <a:buClr>
                <a:schemeClr val="dk1"/>
              </a:buClr>
              <a:buSzPct val="25000"/>
              <a:buFont typeface="Impact"/>
              <a:buNone/>
            </a:pPr>
            <a:r>
              <a:rPr lang="en-US" sz="6000">
                <a:solidFill>
                  <a:schemeClr val="dk1"/>
                </a:solidFill>
                <a:latin typeface="Londrina Solid"/>
                <a:ea typeface="Londrina Solid"/>
                <a:cs typeface="Londrina Solid"/>
                <a:sym typeface="Londrina Solid"/>
              </a:rPr>
              <a:t>Use it wisely…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8">
                                            <p:txEl>
                                              <p:pRg st="0" end="0"/>
                                            </p:txEl>
                                          </p:spTgt>
                                        </p:tgtEl>
                                        <p:attrNameLst>
                                          <p:attrName>style.visibility</p:attrName>
                                        </p:attrNameLst>
                                      </p:cBhvr>
                                      <p:to>
                                        <p:strVal val="visible"/>
                                      </p:to>
                                    </p:set>
                                    <p:animEffect transition="in" filter="fade">
                                      <p:cBhvr>
                                        <p:cTn id="7" dur="500"/>
                                        <p:tgtEl>
                                          <p:spTgt spid="48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8">
                                            <p:txEl>
                                              <p:pRg st="1" end="1"/>
                                            </p:txEl>
                                          </p:spTgt>
                                        </p:tgtEl>
                                        <p:attrNameLst>
                                          <p:attrName>style.visibility</p:attrName>
                                        </p:attrNameLst>
                                      </p:cBhvr>
                                      <p:to>
                                        <p:strVal val="visible"/>
                                      </p:to>
                                    </p:set>
                                    <p:animEffect transition="in" filter="fade">
                                      <p:cBhvr>
                                        <p:cTn id="12" dur="500"/>
                                        <p:tgtEl>
                                          <p:spTgt spid="48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88">
                                            <p:txEl>
                                              <p:pRg st="2" end="2"/>
                                            </p:txEl>
                                          </p:spTgt>
                                        </p:tgtEl>
                                        <p:attrNameLst>
                                          <p:attrName>style.visibility</p:attrName>
                                        </p:attrNameLst>
                                      </p:cBhvr>
                                      <p:to>
                                        <p:strVal val="visible"/>
                                      </p:to>
                                    </p:set>
                                    <p:animEffect transition="in" filter="fade">
                                      <p:cBhvr>
                                        <p:cTn id="17" dur="500"/>
                                        <p:tgtEl>
                                          <p:spTgt spid="48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88">
                                            <p:txEl>
                                              <p:pRg st="3" end="3"/>
                                            </p:txEl>
                                          </p:spTgt>
                                        </p:tgtEl>
                                        <p:attrNameLst>
                                          <p:attrName>style.visibility</p:attrName>
                                        </p:attrNameLst>
                                      </p:cBhvr>
                                      <p:to>
                                        <p:strVal val="visible"/>
                                      </p:to>
                                    </p:set>
                                    <p:animEffect transition="in" filter="fade">
                                      <p:cBhvr>
                                        <p:cTn id="22" dur="500"/>
                                        <p:tgtEl>
                                          <p:spTgt spid="48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88">
                                            <p:txEl>
                                              <p:pRg st="4" end="4"/>
                                            </p:txEl>
                                          </p:spTgt>
                                        </p:tgtEl>
                                        <p:attrNameLst>
                                          <p:attrName>style.visibility</p:attrName>
                                        </p:attrNameLst>
                                      </p:cBhvr>
                                      <p:to>
                                        <p:strVal val="visible"/>
                                      </p:to>
                                    </p:set>
                                    <p:animEffect transition="in" filter="fade">
                                      <p:cBhvr>
                                        <p:cTn id="27" dur="500"/>
                                        <p:tgtEl>
                                          <p:spTgt spid="48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88">
                                            <p:txEl>
                                              <p:pRg st="5" end="5"/>
                                            </p:txEl>
                                          </p:spTgt>
                                        </p:tgtEl>
                                        <p:attrNameLst>
                                          <p:attrName>style.visibility</p:attrName>
                                        </p:attrNameLst>
                                      </p:cBhvr>
                                      <p:to>
                                        <p:strVal val="visible"/>
                                      </p:to>
                                    </p:set>
                                    <p:animEffect transition="in" filter="fade">
                                      <p:cBhvr>
                                        <p:cTn id="32" dur="500"/>
                                        <p:tgtEl>
                                          <p:spTgt spid="48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88">
                                            <p:txEl>
                                              <p:pRg st="6" end="6"/>
                                            </p:txEl>
                                          </p:spTgt>
                                        </p:tgtEl>
                                        <p:attrNameLst>
                                          <p:attrName>style.visibility</p:attrName>
                                        </p:attrNameLst>
                                      </p:cBhvr>
                                      <p:to>
                                        <p:strVal val="visible"/>
                                      </p:to>
                                    </p:set>
                                    <p:animEffect transition="in" filter="fade">
                                      <p:cBhvr>
                                        <p:cTn id="37" dur="500"/>
                                        <p:tgtEl>
                                          <p:spTgt spid="48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Shape 493"/>
          <p:cNvSpPr txBox="1">
            <a:spLocks noGrp="1"/>
          </p:cNvSpPr>
          <p:nvPr>
            <p:ph type="ctrTitle"/>
          </p:nvPr>
        </p:nvSpPr>
        <p:spPr>
          <a:xfrm>
            <a:off x="346083" y="2305941"/>
            <a:ext cx="8520600" cy="2736900"/>
          </a:xfrm>
          <a:prstGeom prst="rect">
            <a:avLst/>
          </a:prstGeom>
        </p:spPr>
        <p:txBody>
          <a:bodyPr lIns="91425" tIns="91425" rIns="91425" bIns="91425" anchor="b" anchorCtr="0">
            <a:noAutofit/>
          </a:bodyPr>
          <a:lstStyle/>
          <a:p>
            <a:pPr lvl="0">
              <a:spcBef>
                <a:spcPts val="0"/>
              </a:spcBef>
              <a:buNone/>
            </a:pPr>
            <a:r>
              <a:rPr lang="en-US" sz="7200">
                <a:latin typeface="Londrina Solid"/>
                <a:ea typeface="Londrina Solid"/>
                <a:cs typeface="Londrina Solid"/>
                <a:sym typeface="Londrina Solid"/>
              </a:rPr>
              <a:t>Learn a language?</a:t>
            </a:r>
          </a:p>
          <a:p>
            <a:pPr lvl="0">
              <a:spcBef>
                <a:spcPts val="0"/>
              </a:spcBef>
              <a:buNone/>
            </a:pPr>
            <a:r>
              <a:rPr lang="en-US" sz="7200">
                <a:latin typeface="Londrina Solid"/>
                <a:ea typeface="Londrina Solid"/>
                <a:cs typeface="Londrina Solid"/>
                <a:sym typeface="Londrina Solid"/>
              </a:rPr>
              <a:t>Take up a new sport?</a:t>
            </a:r>
          </a:p>
          <a:p>
            <a:pPr lvl="0">
              <a:spcBef>
                <a:spcPts val="0"/>
              </a:spcBef>
              <a:buNone/>
            </a:pPr>
            <a:r>
              <a:rPr lang="en-US" sz="7200">
                <a:latin typeface="Londrina Solid"/>
                <a:ea typeface="Londrina Solid"/>
                <a:cs typeface="Londrina Solid"/>
                <a:sym typeface="Londrina Solid"/>
              </a:rPr>
              <a:t>Read a book?</a:t>
            </a:r>
          </a:p>
          <a:p>
            <a:pPr lvl="0" rtl="0">
              <a:spcBef>
                <a:spcPts val="0"/>
              </a:spcBef>
              <a:buNone/>
            </a:pPr>
            <a:r>
              <a:rPr lang="en-US" sz="7200">
                <a:latin typeface="Londrina Solid"/>
                <a:ea typeface="Londrina Solid"/>
                <a:cs typeface="Londrina Solid"/>
                <a:sym typeface="Londrina Solid"/>
              </a:rPr>
              <a:t>Work in the community?</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Shape 498"/>
          <p:cNvSpPr txBox="1">
            <a:spLocks noGrp="1"/>
          </p:cNvSpPr>
          <p:nvPr>
            <p:ph type="ctrTitle"/>
          </p:nvPr>
        </p:nvSpPr>
        <p:spPr>
          <a:xfrm>
            <a:off x="311708" y="992766"/>
            <a:ext cx="8520600" cy="2736900"/>
          </a:xfrm>
          <a:prstGeom prst="rect">
            <a:avLst/>
          </a:prstGeom>
        </p:spPr>
        <p:txBody>
          <a:bodyPr lIns="91425" tIns="91425" rIns="91425" bIns="91425" anchor="b" anchorCtr="0">
            <a:noAutofit/>
          </a:bodyPr>
          <a:lstStyle/>
          <a:p>
            <a:pPr lvl="0" rtl="0">
              <a:spcBef>
                <a:spcPts val="0"/>
              </a:spcBef>
              <a:buNone/>
            </a:pPr>
            <a:r>
              <a:rPr lang="en-US" sz="7200">
                <a:latin typeface="Londrina Solid"/>
                <a:ea typeface="Londrina Solid"/>
                <a:cs typeface="Londrina Solid"/>
                <a:sym typeface="Londrina Solid"/>
              </a:rPr>
              <a:t>Memories and Time</a:t>
            </a:r>
          </a:p>
        </p:txBody>
      </p:sp>
      <p:sp>
        <p:nvSpPr>
          <p:cNvPr id="499" name="Shape 499"/>
          <p:cNvSpPr txBox="1">
            <a:spLocks noGrp="1"/>
          </p:cNvSpPr>
          <p:nvPr>
            <p:ph type="subTitle" idx="1"/>
          </p:nvPr>
        </p:nvSpPr>
        <p:spPr>
          <a:xfrm>
            <a:off x="311700" y="3778833"/>
            <a:ext cx="8520600" cy="1056900"/>
          </a:xfrm>
          <a:prstGeom prst="rect">
            <a:avLst/>
          </a:prstGeom>
        </p:spPr>
        <p:txBody>
          <a:bodyPr lIns="91425" tIns="91425" rIns="91425" bIns="91425" anchor="t" anchorCtr="0">
            <a:noAutofit/>
          </a:bodyPr>
          <a:lstStyle/>
          <a:p>
            <a:pPr lvl="0" rtl="0">
              <a:spcBef>
                <a:spcPts val="0"/>
              </a:spcBef>
              <a:buNone/>
            </a:pPr>
            <a:r>
              <a:rPr lang="en-US">
                <a:latin typeface="Questrial"/>
                <a:ea typeface="Questrial"/>
                <a:cs typeface="Questrial"/>
                <a:sym typeface="Questrial"/>
              </a:rPr>
              <a:t>What will you acheive this summer?</a:t>
            </a:r>
          </a:p>
          <a:p>
            <a:pPr lvl="0" rtl="0">
              <a:spcBef>
                <a:spcPts val="0"/>
              </a:spcBef>
              <a:buNone/>
            </a:pPr>
            <a:r>
              <a:rPr lang="en-US">
                <a:latin typeface="Questrial"/>
                <a:ea typeface="Questrial"/>
                <a:cs typeface="Questrial"/>
                <a:sym typeface="Questrial"/>
              </a:rPr>
              <a:t>How will you use your time?</a:t>
            </a:r>
          </a:p>
          <a:p>
            <a:pPr lvl="0" rtl="0">
              <a:spcBef>
                <a:spcPts val="0"/>
              </a:spcBef>
              <a:buNone/>
            </a:pPr>
            <a:r>
              <a:rPr lang="en-US">
                <a:latin typeface="Questrial"/>
                <a:ea typeface="Questrial"/>
                <a:cs typeface="Questrial"/>
                <a:sym typeface="Questrial"/>
              </a:rPr>
              <a:t>What memories will you gain from 2016?</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Shape 504"/>
          <p:cNvSpPr txBox="1">
            <a:spLocks noGrp="1"/>
          </p:cNvSpPr>
          <p:nvPr>
            <p:ph type="title"/>
          </p:nvPr>
        </p:nvSpPr>
        <p:spPr>
          <a:xfrm>
            <a:off x="311700" y="593366"/>
            <a:ext cx="8520600" cy="763500"/>
          </a:xfrm>
          <a:prstGeom prst="rect">
            <a:avLst/>
          </a:prstGeom>
        </p:spPr>
        <p:txBody>
          <a:bodyPr lIns="91425" tIns="91425" rIns="91425" bIns="91425" anchor="t" anchorCtr="0">
            <a:noAutofit/>
          </a:bodyPr>
          <a:lstStyle/>
          <a:p>
            <a:pPr lvl="0" rtl="0">
              <a:lnSpc>
                <a:spcPct val="115000"/>
              </a:lnSpc>
              <a:spcBef>
                <a:spcPts val="0"/>
              </a:spcBef>
              <a:spcAft>
                <a:spcPts val="1600"/>
              </a:spcAft>
              <a:buClr>
                <a:schemeClr val="dk1"/>
              </a:buClr>
              <a:buSzPct val="30555"/>
              <a:buFont typeface="Arial"/>
              <a:buNone/>
            </a:pPr>
            <a:r>
              <a:rPr lang="en-US" sz="3600">
                <a:latin typeface="Londrina Solid"/>
                <a:ea typeface="Londrina Solid"/>
                <a:cs typeface="Londrina Solid"/>
                <a:sym typeface="Londrina Solid"/>
              </a:rPr>
              <a:t>Panyee FC </a:t>
            </a:r>
          </a:p>
          <a:p>
            <a:pPr lvl="0" rtl="0">
              <a:lnSpc>
                <a:spcPct val="115000"/>
              </a:lnSpc>
              <a:spcBef>
                <a:spcPts val="0"/>
              </a:spcBef>
              <a:spcAft>
                <a:spcPts val="1600"/>
              </a:spcAft>
              <a:buClr>
                <a:schemeClr val="dk1"/>
              </a:buClr>
              <a:buSzPct val="61111"/>
              <a:buFont typeface="Arial"/>
              <a:buNone/>
            </a:pPr>
            <a:r>
              <a:rPr lang="en-US" sz="1800">
                <a:latin typeface="Questrial"/>
                <a:ea typeface="Questrial"/>
                <a:cs typeface="Questrial"/>
                <a:sym typeface="Questrial"/>
              </a:rPr>
              <a:t>(Football Club)</a:t>
            </a:r>
          </a:p>
        </p:txBody>
      </p:sp>
      <p:sp>
        <p:nvSpPr>
          <p:cNvPr id="505" name="Shape 505"/>
          <p:cNvSpPr txBox="1">
            <a:spLocks noGrp="1"/>
          </p:cNvSpPr>
          <p:nvPr>
            <p:ph type="body" idx="1"/>
          </p:nvPr>
        </p:nvSpPr>
        <p:spPr>
          <a:xfrm>
            <a:off x="311700" y="1536633"/>
            <a:ext cx="8520600" cy="4555200"/>
          </a:xfrm>
          <a:prstGeom prst="rect">
            <a:avLst/>
          </a:prstGeom>
        </p:spPr>
        <p:txBody>
          <a:bodyPr lIns="91425" tIns="91425" rIns="91425" bIns="91425" anchor="t" anchorCtr="0">
            <a:noAutofit/>
          </a:bodyPr>
          <a:lstStyle/>
          <a:p>
            <a:pPr lvl="0">
              <a:spcBef>
                <a:spcPts val="0"/>
              </a:spcBef>
              <a:buNone/>
            </a:pPr>
            <a:endParaRPr sz="2400">
              <a:solidFill>
                <a:srgbClr val="444444"/>
              </a:solidFill>
              <a:highlight>
                <a:srgbClr val="FFFFFF"/>
              </a:highlight>
              <a:latin typeface="Londrina Solid"/>
              <a:ea typeface="Londrina Solid"/>
              <a:cs typeface="Londrina Solid"/>
              <a:sym typeface="Londrina Solid"/>
            </a:endParaRPr>
          </a:p>
          <a:p>
            <a:pPr lvl="0" rtl="0">
              <a:lnSpc>
                <a:spcPct val="150000"/>
              </a:lnSpc>
              <a:spcBef>
                <a:spcPts val="0"/>
              </a:spcBef>
              <a:buNone/>
            </a:pPr>
            <a:endParaRPr sz="1200">
              <a:solidFill>
                <a:srgbClr val="444444"/>
              </a:solidFill>
              <a:highlight>
                <a:srgbClr val="FFFFFF"/>
              </a:highlight>
              <a:latin typeface="Londrina Solid"/>
              <a:ea typeface="Londrina Solid"/>
              <a:cs typeface="Londrina Solid"/>
              <a:sym typeface="Londrina Solid"/>
            </a:endParaRPr>
          </a:p>
          <a:p>
            <a:pPr lvl="0">
              <a:lnSpc>
                <a:spcPct val="150000"/>
              </a:lnSpc>
              <a:spcBef>
                <a:spcPts val="0"/>
              </a:spcBef>
              <a:buNone/>
            </a:pPr>
            <a:r>
              <a:rPr lang="en-US" sz="3000">
                <a:solidFill>
                  <a:srgbClr val="444444"/>
                </a:solidFill>
                <a:highlight>
                  <a:srgbClr val="FFFFFF"/>
                </a:highlight>
                <a:latin typeface="Londrina Solid"/>
                <a:ea typeface="Londrina Solid"/>
                <a:cs typeface="Londrina Solid"/>
                <a:sym typeface="Londrina Solid"/>
              </a:rPr>
              <a:t>In 1986 a football team that lived on a little island in the south of Thailand called “Koh Panyee”. </a:t>
            </a:r>
          </a:p>
          <a:p>
            <a:pPr lvl="0">
              <a:lnSpc>
                <a:spcPct val="150000"/>
              </a:lnSpc>
              <a:spcBef>
                <a:spcPts val="0"/>
              </a:spcBef>
              <a:buNone/>
            </a:pPr>
            <a:r>
              <a:rPr lang="en-US" sz="3000">
                <a:solidFill>
                  <a:srgbClr val="444444"/>
                </a:solidFill>
                <a:highlight>
                  <a:srgbClr val="FFFFFF"/>
                </a:highlight>
                <a:latin typeface="Londrina Solid"/>
                <a:ea typeface="Londrina Solid"/>
                <a:cs typeface="Londrina Solid"/>
                <a:sym typeface="Londrina Solid"/>
              </a:rPr>
              <a:t>It’s a floating village in the middle of the sea. </a:t>
            </a:r>
          </a:p>
          <a:p>
            <a:pPr lvl="0" rtl="0">
              <a:lnSpc>
                <a:spcPct val="150000"/>
              </a:lnSpc>
              <a:spcBef>
                <a:spcPts val="0"/>
              </a:spcBef>
              <a:buNone/>
            </a:pPr>
            <a:r>
              <a:rPr lang="en-US" sz="3000">
                <a:solidFill>
                  <a:srgbClr val="444444"/>
                </a:solidFill>
                <a:highlight>
                  <a:srgbClr val="FFFFFF"/>
                </a:highlight>
                <a:latin typeface="Londrina Solid"/>
                <a:ea typeface="Londrina Solid"/>
                <a:cs typeface="Londrina Solid"/>
                <a:sym typeface="Londrina Solid"/>
              </a:rPr>
              <a:t>The kids loved to watch football but had nowhere to play or practice. But they didn’t let that stop them ...</a:t>
            </a:r>
          </a:p>
        </p:txBody>
      </p:sp>
      <p:pic>
        <p:nvPicPr>
          <p:cNvPr id="506" name="Shape 506"/>
          <p:cNvPicPr preferRelativeResize="0"/>
          <p:nvPr/>
        </p:nvPicPr>
        <p:blipFill>
          <a:blip r:embed="rId3">
            <a:alphaModFix/>
          </a:blip>
          <a:stretch>
            <a:fillRect/>
          </a:stretch>
        </p:blipFill>
        <p:spPr>
          <a:xfrm>
            <a:off x="4767950" y="113250"/>
            <a:ext cx="4252048" cy="247162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Shape 511" descr="TMB bank have launched a new brand vision &quot;Make THE Difference&quot; by making a film to inspire people to start thinking differently. With a hope that they will start to Make THE Difference to their own world. It doesn't have to be big, but a little can create positive changes. This film is based on a true story. In 1986 a football team that lived on a little island in the south of Thailand called &quot;Koh Panyee&quot;. It's a floating village in the middle of the sea that has not an inch of soil. The kids here loved to watch football but had nowhere to play or practice. But they didn't let that stop them. They challenged the norm and have become a great inspiration for new generations on the island.   Client: TMB Bank Public Company Limited, Thailand Advertising Agency: Leo Burnett Group Thailand by Arc Worldwide Creative Director: Sanpathit Tavijaroen Art Director: Park Wannasiri Copywriter: Puttipong Pattanapongsagorn, Chanwit Nimcharoen Producer: Sompetch Nuntasinrapachai Account Service: Suthasi Sukpornsinchai, Phatarada Tritiprungroj Directed by: Matt Devine of The Glue Society D.O.P: Geoffrey Simpson Producer: Alice Grant Production Company: Revolver Film Editor: Dan@ The Editors, Sydney Sound Production: Jingle Bell Bangkok" title="TMB Panyee FC short film">
            <a:hlinkClick r:id="rId3"/>
          </p:cNvPr>
          <p:cNvSpPr/>
          <p:nvPr/>
        </p:nvSpPr>
        <p:spPr>
          <a:xfrm>
            <a:off x="601149" y="791675"/>
            <a:ext cx="7517750" cy="5638300"/>
          </a:xfrm>
          <a:prstGeom prst="rect">
            <a:avLst/>
          </a:prstGeom>
          <a:blipFill>
            <a:blip r:embed="rId4">
              <a:alphaModFix/>
            </a:blip>
            <a:stretch>
              <a:fillRect/>
            </a:stretch>
          </a:blipFill>
          <a:ln>
            <a:noFill/>
          </a:ln>
        </p:spPr>
      </p:sp>
      <p:sp>
        <p:nvSpPr>
          <p:cNvPr id="512" name="Shape 512"/>
          <p:cNvSpPr txBox="1"/>
          <p:nvPr/>
        </p:nvSpPr>
        <p:spPr>
          <a:xfrm>
            <a:off x="8249225" y="6073225"/>
            <a:ext cx="713400" cy="633300"/>
          </a:xfrm>
          <a:prstGeom prst="rect">
            <a:avLst/>
          </a:prstGeom>
          <a:noFill/>
          <a:ln>
            <a:noFill/>
          </a:ln>
        </p:spPr>
        <p:txBody>
          <a:bodyPr lIns="91425" tIns="91425" rIns="91425" bIns="91425" anchor="ctr" anchorCtr="0">
            <a:noAutofit/>
          </a:bodyPr>
          <a:lstStyle/>
          <a:p>
            <a:pPr lvl="0" rtl="0">
              <a:spcBef>
                <a:spcPts val="0"/>
              </a:spcBef>
              <a:buNone/>
            </a:pPr>
            <a:r>
              <a:rPr lang="en-US" u="sng">
                <a:solidFill>
                  <a:schemeClr val="hlink"/>
                </a:solidFill>
                <a:hlinkClick r:id="rId5"/>
              </a:rPr>
              <a:t>Link</a:t>
            </a:r>
          </a:p>
        </p:txBody>
      </p:sp>
      <p:sp>
        <p:nvSpPr>
          <p:cNvPr id="513" name="Shape 513"/>
          <p:cNvSpPr txBox="1"/>
          <p:nvPr/>
        </p:nvSpPr>
        <p:spPr>
          <a:xfrm>
            <a:off x="391050" y="171675"/>
            <a:ext cx="4168200" cy="791700"/>
          </a:xfrm>
          <a:prstGeom prst="rect">
            <a:avLst/>
          </a:prstGeom>
          <a:noFill/>
          <a:ln>
            <a:noFill/>
          </a:ln>
        </p:spPr>
        <p:txBody>
          <a:bodyPr lIns="91425" tIns="91425" rIns="91425" bIns="91425" anchor="ctr" anchorCtr="0">
            <a:noAutofit/>
          </a:bodyPr>
          <a:lstStyle/>
          <a:p>
            <a:pPr lvl="0" rtl="0">
              <a:lnSpc>
                <a:spcPct val="115000"/>
              </a:lnSpc>
              <a:spcBef>
                <a:spcPts val="0"/>
              </a:spcBef>
              <a:spcAft>
                <a:spcPts val="1600"/>
              </a:spcAft>
              <a:buNone/>
            </a:pPr>
            <a:r>
              <a:rPr lang="en-US" sz="3600">
                <a:solidFill>
                  <a:srgbClr val="444444"/>
                </a:solidFill>
                <a:latin typeface="Londrina Solid"/>
                <a:ea typeface="Londrina Solid"/>
                <a:cs typeface="Londrina Solid"/>
                <a:sym typeface="Londrina Solid"/>
              </a:rPr>
              <a:t>A true story</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63"/>
        <p:cNvGrpSpPr/>
        <p:nvPr/>
      </p:nvGrpSpPr>
      <p:grpSpPr>
        <a:xfrm>
          <a:off x="0" y="0"/>
          <a:ext cx="0" cy="0"/>
          <a:chOff x="0" y="0"/>
          <a:chExt cx="0" cy="0"/>
        </a:xfrm>
      </p:grpSpPr>
      <p:sp>
        <p:nvSpPr>
          <p:cNvPr id="164" name="Shape 164"/>
          <p:cNvSpPr txBox="1">
            <a:spLocks noGrp="1"/>
          </p:cNvSpPr>
          <p:nvPr>
            <p:ph type="ctrTitle"/>
          </p:nvPr>
        </p:nvSpPr>
        <p:spPr>
          <a:xfrm>
            <a:off x="685800" y="160007"/>
            <a:ext cx="7772400" cy="605901"/>
          </a:xfrm>
          <a:prstGeom prst="rect">
            <a:avLst/>
          </a:prstGeom>
          <a:noFill/>
          <a:ln>
            <a:noFill/>
          </a:ln>
        </p:spPr>
        <p:txBody>
          <a:bodyPr lIns="91425" tIns="45700" rIns="91425" bIns="45700" anchor="ctr" anchorCtr="0">
            <a:noAutofit/>
          </a:bodyPr>
          <a:lstStyle/>
          <a:p>
            <a:pPr marL="0" marR="0" lvl="0" indent="0" algn="ctr" rtl="0">
              <a:spcBef>
                <a:spcPts val="0"/>
              </a:spcBef>
              <a:buClr>
                <a:schemeClr val="lt1"/>
              </a:buClr>
              <a:buSzPct val="25000"/>
              <a:buFont typeface="Impact"/>
              <a:buNone/>
            </a:pPr>
            <a:r>
              <a:rPr lang="en-US" sz="3959" b="0" i="0" u="none" strike="noStrike" cap="none">
                <a:solidFill>
                  <a:schemeClr val="lt1"/>
                </a:solidFill>
                <a:latin typeface="Londrina Solid"/>
                <a:ea typeface="Londrina Solid"/>
                <a:cs typeface="Londrina Solid"/>
                <a:sym typeface="Londrina Solid"/>
              </a:rPr>
              <a:t>It’s almost the end of term.</a:t>
            </a:r>
          </a:p>
        </p:txBody>
      </p:sp>
      <p:pic>
        <p:nvPicPr>
          <p:cNvPr id="165" name="Shape 165"/>
          <p:cNvPicPr preferRelativeResize="0"/>
          <p:nvPr/>
        </p:nvPicPr>
        <p:blipFill rotWithShape="1">
          <a:blip r:embed="rId3">
            <a:alphaModFix/>
          </a:blip>
          <a:srcRect/>
          <a:stretch/>
        </p:blipFill>
        <p:spPr>
          <a:xfrm>
            <a:off x="0" y="1333500"/>
            <a:ext cx="9144000" cy="417880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5"/>
                                        </p:tgtEl>
                                        <p:attrNameLst>
                                          <p:attrName>style.visibility</p:attrName>
                                        </p:attrNameLst>
                                      </p:cBhvr>
                                      <p:to>
                                        <p:strVal val="visible"/>
                                      </p:to>
                                    </p:set>
                                    <p:animEffect transition="in" filter="fade">
                                      <p:cBhvr>
                                        <p:cTn id="7" dur="2000"/>
                                        <p:tgtEl>
                                          <p:spTgt spid="1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pic>
        <p:nvPicPr>
          <p:cNvPr id="170" name="Shape 170"/>
          <p:cNvPicPr preferRelativeResize="0"/>
          <p:nvPr/>
        </p:nvPicPr>
        <p:blipFill rotWithShape="1">
          <a:blip r:embed="rId3">
            <a:alphaModFix/>
          </a:blip>
          <a:srcRect/>
          <a:stretch/>
        </p:blipFill>
        <p:spPr>
          <a:xfrm>
            <a:off x="0" y="1357312"/>
            <a:ext cx="9144000" cy="5500687"/>
          </a:xfrm>
          <a:prstGeom prst="rect">
            <a:avLst/>
          </a:prstGeom>
          <a:noFill/>
          <a:ln>
            <a:noFill/>
          </a:ln>
        </p:spPr>
      </p:pic>
      <p:sp>
        <p:nvSpPr>
          <p:cNvPr id="171" name="Shape 171"/>
          <p:cNvSpPr txBox="1">
            <a:spLocks noGrp="1"/>
          </p:cNvSpPr>
          <p:nvPr>
            <p:ph type="ctrTitle"/>
          </p:nvPr>
        </p:nvSpPr>
        <p:spPr>
          <a:xfrm>
            <a:off x="685800" y="160007"/>
            <a:ext cx="7772400" cy="605901"/>
          </a:xfrm>
          <a:prstGeom prst="rect">
            <a:avLst/>
          </a:prstGeom>
          <a:noFill/>
          <a:ln>
            <a:noFill/>
          </a:ln>
        </p:spPr>
        <p:txBody>
          <a:bodyPr lIns="91425" tIns="45700" rIns="91425" bIns="45700" anchor="ctr" anchorCtr="0">
            <a:noAutofit/>
          </a:bodyPr>
          <a:lstStyle/>
          <a:p>
            <a:pPr marL="0" marR="0" lvl="0" indent="0" algn="ctr" rtl="0">
              <a:spcBef>
                <a:spcPts val="0"/>
              </a:spcBef>
              <a:buClr>
                <a:schemeClr val="lt1"/>
              </a:buClr>
              <a:buSzPct val="25000"/>
              <a:buFont typeface="Impact"/>
              <a:buNone/>
            </a:pPr>
            <a:r>
              <a:rPr lang="en-US" sz="3959" b="0" i="0" u="none" strike="noStrike" cap="none">
                <a:solidFill>
                  <a:schemeClr val="lt1"/>
                </a:solidFill>
                <a:latin typeface="Impact"/>
                <a:ea typeface="Impact"/>
                <a:cs typeface="Impact"/>
                <a:sym typeface="Impact"/>
              </a:rPr>
              <a:t>It’s almost the end of term.</a:t>
            </a:r>
          </a:p>
        </p:txBody>
      </p:sp>
      <p:sp>
        <p:nvSpPr>
          <p:cNvPr id="172" name="Shape 172"/>
          <p:cNvSpPr txBox="1"/>
          <p:nvPr/>
        </p:nvSpPr>
        <p:spPr>
          <a:xfrm>
            <a:off x="426064" y="61790"/>
            <a:ext cx="8184534" cy="1408236"/>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Clr>
                <a:schemeClr val="dk1"/>
              </a:buClr>
              <a:buSzPct val="25000"/>
              <a:buFont typeface="Impact"/>
              <a:buNone/>
            </a:pPr>
            <a:r>
              <a:rPr lang="en-US" sz="3000" b="0" i="0" u="none" strike="noStrike" cap="none">
                <a:solidFill>
                  <a:schemeClr val="dk1"/>
                </a:solidFill>
                <a:latin typeface="Londrina Solid"/>
                <a:ea typeface="Londrina Solid"/>
                <a:cs typeface="Londrina Solid"/>
                <a:sym typeface="Londrina Solid"/>
              </a:rPr>
              <a:t>But before we end the year, I would like to present </a:t>
            </a:r>
          </a:p>
          <a:p>
            <a:pPr marL="0" marR="0" lvl="0" indent="0" algn="ctr" rtl="0">
              <a:spcBef>
                <a:spcPts val="0"/>
              </a:spcBef>
              <a:buClr>
                <a:schemeClr val="dk1"/>
              </a:buClr>
              <a:buSzPct val="25000"/>
              <a:buFont typeface="Impact"/>
              <a:buNone/>
            </a:pPr>
            <a:r>
              <a:rPr lang="en-US" sz="3000" b="0" i="0" u="none" strike="noStrike" cap="none">
                <a:solidFill>
                  <a:schemeClr val="dk1"/>
                </a:solidFill>
                <a:latin typeface="Londrina Solid"/>
                <a:ea typeface="Londrina Solid"/>
                <a:cs typeface="Londrina Solid"/>
                <a:sym typeface="Londrina Solid"/>
              </a:rPr>
              <a:t>to you some statistics, facts and events.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Shape 177"/>
          <p:cNvSpPr txBox="1">
            <a:spLocks noGrp="1"/>
          </p:cNvSpPr>
          <p:nvPr>
            <p:ph type="ctrTitle"/>
          </p:nvPr>
        </p:nvSpPr>
        <p:spPr>
          <a:xfrm>
            <a:off x="685800" y="160007"/>
            <a:ext cx="7772400" cy="605901"/>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Impact"/>
              <a:buNone/>
            </a:pPr>
            <a:r>
              <a:rPr lang="en-US" sz="3959" b="0" i="0" u="none" strike="noStrike" cap="none">
                <a:solidFill>
                  <a:schemeClr val="dk1"/>
                </a:solidFill>
                <a:latin typeface="Londrina Solid"/>
                <a:ea typeface="Londrina Solid"/>
                <a:cs typeface="Londrina Solid"/>
                <a:sym typeface="Londrina Solid"/>
              </a:rPr>
              <a:t>Meet Jack – your average student:</a:t>
            </a:r>
          </a:p>
        </p:txBody>
      </p:sp>
      <p:pic>
        <p:nvPicPr>
          <p:cNvPr id="178" name="Shape 178" descr="Screen Shot 2013-07-08 at 14.26.54.png"/>
          <p:cNvPicPr preferRelativeResize="0"/>
          <p:nvPr/>
        </p:nvPicPr>
        <p:blipFill rotWithShape="1">
          <a:blip r:embed="rId3">
            <a:alphaModFix/>
          </a:blip>
          <a:srcRect/>
          <a:stretch/>
        </p:blipFill>
        <p:spPr>
          <a:xfrm>
            <a:off x="3770855" y="1861981"/>
            <a:ext cx="1699812" cy="2261358"/>
          </a:xfrm>
          <a:prstGeom prst="rect">
            <a:avLst/>
          </a:prstGeom>
          <a:noFill/>
          <a:ln>
            <a:noFill/>
          </a:ln>
        </p:spPr>
      </p:pic>
      <p:sp>
        <p:nvSpPr>
          <p:cNvPr id="179" name="Shape 179"/>
          <p:cNvSpPr/>
          <p:nvPr/>
        </p:nvSpPr>
        <p:spPr>
          <a:xfrm>
            <a:off x="2214496" y="4315317"/>
            <a:ext cx="5151207" cy="553997"/>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000" b="0" i="0" u="none" strike="noStrike" cap="none">
                <a:solidFill>
                  <a:schemeClr val="dk1"/>
                </a:solidFill>
                <a:latin typeface="Londrina Solid"/>
                <a:ea typeface="Londrina Solid"/>
                <a:cs typeface="Londrina Solid"/>
                <a:sym typeface="Londrina Solid"/>
              </a:rPr>
              <a:t> 	Born: 8 January 1997 (age 1</a:t>
            </a:r>
            <a:r>
              <a:rPr lang="en-US" sz="3000">
                <a:solidFill>
                  <a:schemeClr val="dk1"/>
                </a:solidFill>
                <a:latin typeface="Londrina Solid"/>
                <a:ea typeface="Londrina Solid"/>
                <a:cs typeface="Londrina Solid"/>
                <a:sym typeface="Londrina Solid"/>
              </a:rPr>
              <a:t>9</a:t>
            </a:r>
            <a:r>
              <a:rPr lang="en-US" sz="3000" b="0" i="0" u="none" strike="noStrike" cap="none">
                <a:solidFill>
                  <a:schemeClr val="dk1"/>
                </a:solidFill>
                <a:latin typeface="Londrina Solid"/>
                <a:ea typeface="Londrina Solid"/>
                <a:cs typeface="Londrina Solid"/>
                <a:sym typeface="Londrina Solid"/>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9"/>
                                        </p:tgtEl>
                                        <p:attrNameLst>
                                          <p:attrName>style.visibility</p:attrName>
                                        </p:attrNameLst>
                                      </p:cBhvr>
                                      <p:to>
                                        <p:strVal val="visible"/>
                                      </p:to>
                                    </p:set>
                                    <p:animEffect transition="in" filter="fade">
                                      <p:cBhvr>
                                        <p:cTn id="7" dur="500"/>
                                        <p:tgtEl>
                                          <p:spTgt spid="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Shape 184"/>
          <p:cNvSpPr txBox="1">
            <a:spLocks noGrp="1"/>
          </p:cNvSpPr>
          <p:nvPr>
            <p:ph type="ctrTitle"/>
          </p:nvPr>
        </p:nvSpPr>
        <p:spPr>
          <a:xfrm>
            <a:off x="2696914" y="310571"/>
            <a:ext cx="5761285" cy="1216202"/>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Impact"/>
              <a:buNone/>
            </a:pPr>
            <a:r>
              <a:rPr lang="en-US" sz="3959" b="0" i="0" u="none" strike="noStrike" cap="none">
                <a:solidFill>
                  <a:schemeClr val="dk1"/>
                </a:solidFill>
                <a:latin typeface="Londrina Solid"/>
                <a:ea typeface="Londrina Solid"/>
                <a:cs typeface="Londrina Solid"/>
                <a:sym typeface="Londrina Solid"/>
              </a:rPr>
              <a:t>So far, Jack – just like you, </a:t>
            </a:r>
            <a:br>
              <a:rPr lang="en-US" sz="3959" b="0" i="0" u="none" strike="noStrike" cap="none">
                <a:solidFill>
                  <a:schemeClr val="dk1"/>
                </a:solidFill>
                <a:latin typeface="Londrina Solid"/>
                <a:ea typeface="Londrina Solid"/>
                <a:cs typeface="Londrina Solid"/>
                <a:sym typeface="Londrina Solid"/>
              </a:rPr>
            </a:br>
            <a:r>
              <a:rPr lang="en-US" sz="3959" b="0" i="0" u="none" strike="noStrike" cap="none">
                <a:solidFill>
                  <a:schemeClr val="dk1"/>
                </a:solidFill>
                <a:latin typeface="Londrina Solid"/>
                <a:ea typeface="Londrina Solid"/>
                <a:cs typeface="Londrina Solid"/>
                <a:sym typeface="Londrina Solid"/>
              </a:rPr>
              <a:t>this academic year has:</a:t>
            </a:r>
          </a:p>
        </p:txBody>
      </p:sp>
      <p:sp>
        <p:nvSpPr>
          <p:cNvPr id="185" name="Shape 185"/>
          <p:cNvSpPr txBox="1"/>
          <p:nvPr/>
        </p:nvSpPr>
        <p:spPr>
          <a:xfrm>
            <a:off x="268412" y="2402467"/>
            <a:ext cx="8641546" cy="3764085"/>
          </a:xfrm>
          <a:prstGeom prst="rect">
            <a:avLst/>
          </a:prstGeom>
          <a:noFill/>
          <a:ln>
            <a:noFill/>
          </a:ln>
        </p:spPr>
        <p:txBody>
          <a:bodyPr lIns="91425" tIns="45700" rIns="91425" bIns="45700" anchor="ctr" anchorCtr="0">
            <a:noAutofit/>
          </a:bodyPr>
          <a:lstStyle/>
          <a:p>
            <a:pPr marL="571500" marR="0" lvl="0" indent="-571500" algn="l" rtl="0">
              <a:spcBef>
                <a:spcPts val="0"/>
              </a:spcBef>
              <a:spcAft>
                <a:spcPts val="0"/>
              </a:spcAft>
              <a:buClr>
                <a:schemeClr val="dk1"/>
              </a:buClr>
              <a:buSzPct val="99767"/>
              <a:buFont typeface="Londrina Solid"/>
              <a:buChar char="•"/>
            </a:pPr>
            <a:r>
              <a:rPr lang="en-US" sz="4290">
                <a:solidFill>
                  <a:schemeClr val="dk1"/>
                </a:solidFill>
                <a:latin typeface="Londrina Solid"/>
                <a:ea typeface="Londrina Solid"/>
                <a:cs typeface="Londrina Solid"/>
                <a:sym typeface="Londrina Solid"/>
              </a:rPr>
              <a:t>38 weeks</a:t>
            </a:r>
          </a:p>
          <a:p>
            <a:pPr marL="571500" marR="0" lvl="0" indent="-571500" algn="l" rtl="0">
              <a:spcBef>
                <a:spcPts val="0"/>
              </a:spcBef>
              <a:spcAft>
                <a:spcPts val="0"/>
              </a:spcAft>
              <a:buClr>
                <a:schemeClr val="dk1"/>
              </a:buClr>
              <a:buSzPct val="99767"/>
              <a:buFont typeface="Londrina Solid"/>
              <a:buChar char="•"/>
            </a:pPr>
            <a:r>
              <a:rPr lang="en-US" sz="4290">
                <a:solidFill>
                  <a:schemeClr val="dk1"/>
                </a:solidFill>
                <a:latin typeface="Londrina Solid"/>
                <a:ea typeface="Londrina Solid"/>
                <a:cs typeface="Londrina Solid"/>
                <a:sym typeface="Londrina Solid"/>
              </a:rPr>
              <a:t>190 Registrations with your Tutor</a:t>
            </a:r>
          </a:p>
          <a:p>
            <a:pPr marL="571500" marR="0" lvl="0" indent="-571500" algn="l" rtl="0">
              <a:spcBef>
                <a:spcPts val="0"/>
              </a:spcBef>
              <a:spcAft>
                <a:spcPts val="0"/>
              </a:spcAft>
              <a:buClr>
                <a:schemeClr val="dk1"/>
              </a:buClr>
              <a:buSzPct val="99767"/>
              <a:buFont typeface="Londrina Solid"/>
              <a:buChar char="•"/>
            </a:pPr>
            <a:r>
              <a:rPr lang="en-US" sz="4290">
                <a:solidFill>
                  <a:schemeClr val="dk1"/>
                </a:solidFill>
                <a:latin typeface="Londrina Solid"/>
                <a:ea typeface="Londrina Solid"/>
                <a:cs typeface="Londrina Solid"/>
                <a:sym typeface="Londrina Solid"/>
              </a:rPr>
              <a:t>950 lessons</a:t>
            </a:r>
          </a:p>
          <a:p>
            <a:pPr marL="571500" marR="0" lvl="0" indent="-571500" algn="l" rtl="0">
              <a:spcBef>
                <a:spcPts val="0"/>
              </a:spcBef>
              <a:spcAft>
                <a:spcPts val="0"/>
              </a:spcAft>
              <a:buClr>
                <a:schemeClr val="dk1"/>
              </a:buClr>
              <a:buSzPct val="99767"/>
              <a:buFont typeface="Londrina Solid"/>
              <a:buChar char="•"/>
            </a:pPr>
            <a:r>
              <a:rPr lang="en-US" sz="4290">
                <a:solidFill>
                  <a:schemeClr val="dk1"/>
                </a:solidFill>
                <a:latin typeface="Londrina Solid"/>
                <a:ea typeface="Londrina Solid"/>
                <a:cs typeface="Londrina Solid"/>
                <a:sym typeface="Londrina Solid"/>
              </a:rPr>
              <a:t>12.6 hours having ‘Break’</a:t>
            </a:r>
          </a:p>
          <a:p>
            <a:pPr marL="571500" marR="0" lvl="0" indent="-571500" algn="l" rtl="0">
              <a:spcBef>
                <a:spcPts val="0"/>
              </a:spcBef>
              <a:spcAft>
                <a:spcPts val="0"/>
              </a:spcAft>
              <a:buClr>
                <a:schemeClr val="dk1"/>
              </a:buClr>
              <a:buSzPct val="99767"/>
              <a:buFont typeface="Londrina Solid"/>
              <a:buChar char="•"/>
            </a:pPr>
            <a:r>
              <a:rPr lang="en-US" sz="4290">
                <a:solidFill>
                  <a:schemeClr val="dk1"/>
                </a:solidFill>
                <a:latin typeface="Londrina Solid"/>
                <a:ea typeface="Londrina Solid"/>
                <a:cs typeface="Londrina Solid"/>
                <a:sym typeface="Londrina Solid"/>
              </a:rPr>
              <a:t>31.6 hours having ‘Lunch’</a:t>
            </a:r>
          </a:p>
          <a:p>
            <a:pPr marL="571500" marR="0" lvl="0" indent="-571500" algn="l" rtl="0">
              <a:spcBef>
                <a:spcPts val="0"/>
              </a:spcBef>
              <a:buClr>
                <a:schemeClr val="dk1"/>
              </a:buClr>
              <a:buFont typeface="Arial"/>
              <a:buNone/>
            </a:pPr>
            <a:endParaRPr sz="4290">
              <a:solidFill>
                <a:schemeClr val="dk1"/>
              </a:solidFill>
              <a:latin typeface="Londrina Solid"/>
              <a:ea typeface="Londrina Solid"/>
              <a:cs typeface="Londrina Solid"/>
              <a:sym typeface="Londrina Solid"/>
            </a:endParaRPr>
          </a:p>
        </p:txBody>
      </p:sp>
      <p:pic>
        <p:nvPicPr>
          <p:cNvPr id="186" name="Shape 186" descr="Screen Shot 2013-07-08 at 14.26.54.png"/>
          <p:cNvPicPr preferRelativeResize="0"/>
          <p:nvPr/>
        </p:nvPicPr>
        <p:blipFill rotWithShape="1">
          <a:blip r:embed="rId3">
            <a:alphaModFix/>
          </a:blip>
          <a:srcRect/>
          <a:stretch/>
        </p:blipFill>
        <p:spPr>
          <a:xfrm>
            <a:off x="1137623" y="310571"/>
            <a:ext cx="1297522" cy="172616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5">
                                            <p:txEl>
                                              <p:pRg st="0" end="0"/>
                                            </p:txEl>
                                          </p:spTgt>
                                        </p:tgtEl>
                                        <p:attrNameLst>
                                          <p:attrName>style.visibility</p:attrName>
                                        </p:attrNameLst>
                                      </p:cBhvr>
                                      <p:to>
                                        <p:strVal val="visible"/>
                                      </p:to>
                                    </p:set>
                                    <p:animEffect transition="in" filter="fade">
                                      <p:cBhvr>
                                        <p:cTn id="7" dur="500"/>
                                        <p:tgtEl>
                                          <p:spTgt spid="18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5">
                                            <p:txEl>
                                              <p:pRg st="1" end="1"/>
                                            </p:txEl>
                                          </p:spTgt>
                                        </p:tgtEl>
                                        <p:attrNameLst>
                                          <p:attrName>style.visibility</p:attrName>
                                        </p:attrNameLst>
                                      </p:cBhvr>
                                      <p:to>
                                        <p:strVal val="visible"/>
                                      </p:to>
                                    </p:set>
                                    <p:animEffect transition="in" filter="fade">
                                      <p:cBhvr>
                                        <p:cTn id="12" dur="500"/>
                                        <p:tgtEl>
                                          <p:spTgt spid="18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5">
                                            <p:txEl>
                                              <p:pRg st="2" end="2"/>
                                            </p:txEl>
                                          </p:spTgt>
                                        </p:tgtEl>
                                        <p:attrNameLst>
                                          <p:attrName>style.visibility</p:attrName>
                                        </p:attrNameLst>
                                      </p:cBhvr>
                                      <p:to>
                                        <p:strVal val="visible"/>
                                      </p:to>
                                    </p:set>
                                    <p:animEffect transition="in" filter="fade">
                                      <p:cBhvr>
                                        <p:cTn id="17" dur="500"/>
                                        <p:tgtEl>
                                          <p:spTgt spid="18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5">
                                            <p:txEl>
                                              <p:pRg st="3" end="3"/>
                                            </p:txEl>
                                          </p:spTgt>
                                        </p:tgtEl>
                                        <p:attrNameLst>
                                          <p:attrName>style.visibility</p:attrName>
                                        </p:attrNameLst>
                                      </p:cBhvr>
                                      <p:to>
                                        <p:strVal val="visible"/>
                                      </p:to>
                                    </p:set>
                                    <p:animEffect transition="in" filter="fade">
                                      <p:cBhvr>
                                        <p:cTn id="22" dur="500"/>
                                        <p:tgtEl>
                                          <p:spTgt spid="18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5">
                                            <p:txEl>
                                              <p:pRg st="4" end="4"/>
                                            </p:txEl>
                                          </p:spTgt>
                                        </p:tgtEl>
                                        <p:attrNameLst>
                                          <p:attrName>style.visibility</p:attrName>
                                        </p:attrNameLst>
                                      </p:cBhvr>
                                      <p:to>
                                        <p:strVal val="visible"/>
                                      </p:to>
                                    </p:set>
                                    <p:animEffect transition="in" filter="fade">
                                      <p:cBhvr>
                                        <p:cTn id="27" dur="500"/>
                                        <p:tgtEl>
                                          <p:spTgt spid="18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85">
                                            <p:txEl>
                                              <p:pRg st="5" end="5"/>
                                            </p:txEl>
                                          </p:spTgt>
                                        </p:tgtEl>
                                        <p:attrNameLst>
                                          <p:attrName>style.visibility</p:attrName>
                                        </p:attrNameLst>
                                      </p:cBhvr>
                                      <p:to>
                                        <p:strVal val="visible"/>
                                      </p:to>
                                    </p:set>
                                    <p:animEffect transition="in" filter="fade">
                                      <p:cBhvr>
                                        <p:cTn id="32" dur="500"/>
                                        <p:tgtEl>
                                          <p:spTgt spid="18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1290</Words>
  <Application>Microsoft Office PowerPoint</Application>
  <PresentationFormat>On-screen Show (4:3)</PresentationFormat>
  <Paragraphs>264</Paragraphs>
  <Slides>54</Slides>
  <Notes>54</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54</vt:i4>
      </vt:variant>
    </vt:vector>
  </HeadingPairs>
  <TitlesOfParts>
    <vt:vector size="61" baseType="lpstr">
      <vt:lpstr>Calibri</vt:lpstr>
      <vt:lpstr>Questrial</vt:lpstr>
      <vt:lpstr>Arial</vt:lpstr>
      <vt:lpstr>Londrina Solid</vt:lpstr>
      <vt:lpstr>Impact</vt:lpstr>
      <vt:lpstr>Office Theme</vt:lpstr>
      <vt:lpstr>simple-light-2</vt:lpstr>
      <vt:lpstr>Videos to set up</vt:lpstr>
      <vt:lpstr>Copyright Notice</vt:lpstr>
      <vt:lpstr>Thought of the week:</vt:lpstr>
      <vt:lpstr>Time is ticking…</vt:lpstr>
      <vt:lpstr>Memories and Time</vt:lpstr>
      <vt:lpstr>It’s almost the end of term.</vt:lpstr>
      <vt:lpstr>It’s almost the end of term.</vt:lpstr>
      <vt:lpstr>Meet Jack – your average student:</vt:lpstr>
      <vt:lpstr>So far, Jack – just like you,  this academic year has:</vt:lpstr>
      <vt:lpstr>We will come back to Jack later…</vt:lpstr>
      <vt:lpstr>Facts: British population…</vt:lpstr>
      <vt:lpstr>The average British person:</vt:lpstr>
      <vt:lpstr>The average British person:</vt:lpstr>
      <vt:lpstr>The average British person lives:</vt:lpstr>
      <vt:lpstr>Between now and the age you leave school (at 18 years old): Year 9</vt:lpstr>
      <vt:lpstr>In a lifetime, it is predicted you will:</vt:lpstr>
      <vt:lpstr>In a lifetime, it is predicted you will:</vt:lpstr>
      <vt:lpstr>In a lifetime, it is predicted you will:</vt:lpstr>
      <vt:lpstr>In a lifetime, it is predicted you will:</vt:lpstr>
      <vt:lpstr>A once in a  lifetime event:</vt:lpstr>
      <vt:lpstr>Grow a NEW set of adult teeth ...</vt:lpstr>
      <vt:lpstr>First day at school</vt:lpstr>
      <vt:lpstr>London Olympics 2012</vt:lpstr>
      <vt:lpstr>Queen’s Jubilee: 1952-2012</vt:lpstr>
      <vt:lpstr>Queen - Aged 90 - 2016</vt:lpstr>
      <vt:lpstr>Iconic pop-stars 1958 - 2009</vt:lpstr>
      <vt:lpstr>Iconic pop-stars 1947 - 2016</vt:lpstr>
      <vt:lpstr>Who will be an icon in 30 years?</vt:lpstr>
      <vt:lpstr>Who will be an icon in 30 years?</vt:lpstr>
      <vt:lpstr>Who will be an icon in 30 years?</vt:lpstr>
      <vt:lpstr>Amazing life stories</vt:lpstr>
      <vt:lpstr>Amazing life stories</vt:lpstr>
      <vt:lpstr>Muhammad Ali 1942 - 2016</vt:lpstr>
      <vt:lpstr>Do you recognise this?</vt:lpstr>
      <vt:lpstr>Do you recognise this?</vt:lpstr>
      <vt:lpstr>PowerPoint Presentation</vt:lpstr>
      <vt:lpstr>Tour de France memories/stories</vt:lpstr>
      <vt:lpstr>After 2,000 miles … </vt:lpstr>
      <vt:lpstr>Meet Jack – your average student:</vt:lpstr>
      <vt:lpstr>Jack – your average student:</vt:lpstr>
      <vt:lpstr>Jack Andraka – your average student:</vt:lpstr>
      <vt:lpstr>Remember the name: Jack Andraka</vt:lpstr>
      <vt:lpstr>Remember the name: Jack Andraka</vt:lpstr>
      <vt:lpstr>It’s almost the end of term.</vt:lpstr>
      <vt:lpstr>It’s almost the end of term.</vt:lpstr>
      <vt:lpstr>It’s almost the end of term.</vt:lpstr>
      <vt:lpstr>It’s almost the end of term.</vt:lpstr>
      <vt:lpstr>It’s almost the end of term.</vt:lpstr>
      <vt:lpstr>It’s almost the end of term.</vt:lpstr>
      <vt:lpstr>It’s almost the end of term.</vt:lpstr>
      <vt:lpstr>Learn a language? Take up a new sport? Read a book? Work in the community?</vt:lpstr>
      <vt:lpstr>Memories and Time</vt:lpstr>
      <vt:lpstr>Panyee FC  (Football Club)</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Videos to set up</dc:title>
  <dc:creator>Ross McGill</dc:creator>
  <cp:lastModifiedBy>Ross McGill</cp:lastModifiedBy>
  <cp:revision>1</cp:revision>
  <dcterms:modified xsi:type="dcterms:W3CDTF">2016-06-21T10:25:08Z</dcterms:modified>
</cp:coreProperties>
</file>