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Londrina Solid"/>
      <p:regular r:id="rId12"/>
    </p:embeddedFont>
    <p:embeddedFont>
      <p:font typeface="Questrial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265CB15-E44B-44B1-B9E8-36E6BD0989F7}">
  <a:tblStyle styleId="{4265CB15-E44B-44B1-B9E8-36E6BD0989F7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Questrial-regular.fntdata"/><Relationship Id="rId12" Type="http://schemas.openxmlformats.org/officeDocument/2006/relationships/font" Target="fonts/LondrinaSoli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Meet your hosts. Twitter ID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Wifi codes / tweets etc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9" Type="http://schemas.openxmlformats.org/officeDocument/2006/relationships/image" Target="../media/image04.png"/><Relationship Id="rId5" Type="http://schemas.openxmlformats.org/officeDocument/2006/relationships/image" Target="../media/image05.png"/><Relationship Id="rId6" Type="http://schemas.openxmlformats.org/officeDocument/2006/relationships/image" Target="../media/image06.png"/><Relationship Id="rId7" Type="http://schemas.openxmlformats.org/officeDocument/2006/relationships/image" Target="../media/image02.png"/><Relationship Id="rId8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9" Type="http://schemas.openxmlformats.org/officeDocument/2006/relationships/image" Target="../media/image21.png"/><Relationship Id="rId5" Type="http://schemas.openxmlformats.org/officeDocument/2006/relationships/image" Target="../media/image05.png"/><Relationship Id="rId6" Type="http://schemas.openxmlformats.org/officeDocument/2006/relationships/image" Target="../media/image06.png"/><Relationship Id="rId7" Type="http://schemas.openxmlformats.org/officeDocument/2006/relationships/image" Target="../media/image01.png"/><Relationship Id="rId8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11" Type="http://schemas.openxmlformats.org/officeDocument/2006/relationships/image" Target="../media/image19.png"/><Relationship Id="rId10" Type="http://schemas.openxmlformats.org/officeDocument/2006/relationships/image" Target="../media/image14.png"/><Relationship Id="rId9" Type="http://schemas.openxmlformats.org/officeDocument/2006/relationships/image" Target="../media/image09.png"/><Relationship Id="rId5" Type="http://schemas.openxmlformats.org/officeDocument/2006/relationships/image" Target="../media/image05.png"/><Relationship Id="rId6" Type="http://schemas.openxmlformats.org/officeDocument/2006/relationships/image" Target="../media/image06.png"/><Relationship Id="rId7" Type="http://schemas.openxmlformats.org/officeDocument/2006/relationships/image" Target="../media/image02.png"/><Relationship Id="rId8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1.png"/><Relationship Id="rId13" Type="http://schemas.openxmlformats.org/officeDocument/2006/relationships/image" Target="../media/image15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9" Type="http://schemas.openxmlformats.org/officeDocument/2006/relationships/image" Target="../media/image10.png"/><Relationship Id="rId15" Type="http://schemas.openxmlformats.org/officeDocument/2006/relationships/image" Target="../media/image16.png"/><Relationship Id="rId14" Type="http://schemas.openxmlformats.org/officeDocument/2006/relationships/image" Target="../media/image18.png"/><Relationship Id="rId5" Type="http://schemas.openxmlformats.org/officeDocument/2006/relationships/image" Target="../media/image05.png"/><Relationship Id="rId6" Type="http://schemas.openxmlformats.org/officeDocument/2006/relationships/image" Target="../media/image06.png"/><Relationship Id="rId7" Type="http://schemas.openxmlformats.org/officeDocument/2006/relationships/image" Target="../media/image02.png"/><Relationship Id="rId8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9" Type="http://schemas.openxmlformats.org/officeDocument/2006/relationships/image" Target="../media/image01.png"/><Relationship Id="rId5" Type="http://schemas.openxmlformats.org/officeDocument/2006/relationships/image" Target="../media/image05.png"/><Relationship Id="rId6" Type="http://schemas.openxmlformats.org/officeDocument/2006/relationships/image" Target="../media/image06.png"/><Relationship Id="rId7" Type="http://schemas.openxmlformats.org/officeDocument/2006/relationships/image" Target="../media/image20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5" Type="http://schemas.openxmlformats.org/officeDocument/2006/relationships/image" Target="../media/image05.png"/><Relationship Id="rId6" Type="http://schemas.openxmlformats.org/officeDocument/2006/relationships/image" Target="../media/image06.png"/><Relationship Id="rId7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0" l="0" r="25501" t="0"/>
          <a:stretch/>
        </p:blipFill>
        <p:spPr>
          <a:xfrm>
            <a:off x="7359546" y="0"/>
            <a:ext cx="17844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 rot="-5400000">
            <a:off x="5784525" y="1947450"/>
            <a:ext cx="50805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55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5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55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sp>
        <p:nvSpPr>
          <p:cNvPr id="56" name="Shape 56"/>
          <p:cNvSpPr txBox="1"/>
          <p:nvPr>
            <p:ph idx="4294967295" type="title"/>
          </p:nvPr>
        </p:nvSpPr>
        <p:spPr>
          <a:xfrm>
            <a:off x="146525" y="25"/>
            <a:ext cx="6648900" cy="92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5000">
                <a:latin typeface="Londrina Solid"/>
                <a:ea typeface="Londrina Solid"/>
                <a:cs typeface="Londrina Solid"/>
                <a:sym typeface="Londrina Solid"/>
              </a:rPr>
              <a:t>Welcome to</a:t>
            </a:r>
            <a:r>
              <a:rPr lang="en-GB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 sz="60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60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60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 b="0" l="62957" r="0" t="0"/>
          <a:stretch/>
        </p:blipFill>
        <p:spPr>
          <a:xfrm>
            <a:off x="7063030" y="0"/>
            <a:ext cx="2589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524" y="4355174"/>
            <a:ext cx="903775" cy="6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8500" y="51712"/>
            <a:ext cx="854525" cy="8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23350" y="4566297"/>
            <a:ext cx="1019674" cy="4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825" y="1870800"/>
            <a:ext cx="6493200" cy="4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76274" y="2418727"/>
            <a:ext cx="2294724" cy="165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2620475" y="4072150"/>
            <a:ext cx="2151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2400">
                <a:solidFill>
                  <a:schemeClr val="dk1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Alex Atherton </a:t>
            </a:r>
          </a:p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64" name="Shape 64"/>
          <p:cNvSpPr txBox="1"/>
          <p:nvPr/>
        </p:nvSpPr>
        <p:spPr>
          <a:xfrm>
            <a:off x="2505500" y="4355162"/>
            <a:ext cx="26604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QK Headteacher</a:t>
            </a:r>
            <a:r>
              <a:rPr b="1" lang="en-GB" sz="25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0" r="25501" t="0"/>
          <a:stretch/>
        </p:blipFill>
        <p:spPr>
          <a:xfrm>
            <a:off x="7359546" y="0"/>
            <a:ext cx="17844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 rot="-5400000">
            <a:off x="5784525" y="1947450"/>
            <a:ext cx="50805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5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5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55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sp>
        <p:nvSpPr>
          <p:cNvPr id="71" name="Shape 71"/>
          <p:cNvSpPr txBox="1"/>
          <p:nvPr>
            <p:ph idx="4294967295" type="title"/>
          </p:nvPr>
        </p:nvSpPr>
        <p:spPr>
          <a:xfrm>
            <a:off x="146525" y="33525"/>
            <a:ext cx="6648900" cy="92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3000">
                <a:latin typeface="Londrina Solid"/>
                <a:ea typeface="Londrina Solid"/>
                <a:cs typeface="Londrina Solid"/>
                <a:sym typeface="Londrina Solid"/>
              </a:rPr>
              <a:t>Welcome to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 sz="40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40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40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b="0" l="62957" r="0" t="0"/>
          <a:stretch/>
        </p:blipFill>
        <p:spPr>
          <a:xfrm>
            <a:off x="7063030" y="0"/>
            <a:ext cx="2589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524" y="112399"/>
            <a:ext cx="903775" cy="6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8500" y="51712"/>
            <a:ext cx="854525" cy="8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975" y="1192100"/>
            <a:ext cx="5897474" cy="4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8173">
            <a:off x="794543" y="1934529"/>
            <a:ext cx="1932512" cy="232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44267">
            <a:off x="4262728" y="1905710"/>
            <a:ext cx="2091743" cy="22961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343050" y="4206875"/>
            <a:ext cx="30624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2400">
                <a:solidFill>
                  <a:schemeClr val="dk1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Emma Mulqueeny</a:t>
            </a:r>
            <a:r>
              <a:rPr b="1" lang="en-GB" sz="25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040887" y="4269475"/>
            <a:ext cx="26832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Jaz Ampaw-Farr </a:t>
            </a:r>
            <a:r>
              <a:rPr b="1" lang="en-GB" sz="2400">
                <a:solidFill>
                  <a:schemeClr val="dk1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679000" y="4582775"/>
            <a:ext cx="14070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Keynote</a:t>
            </a:r>
            <a:r>
              <a:rPr b="1" lang="en-GB" sz="25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922425" y="4528975"/>
            <a:ext cx="14070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Keynote</a:t>
            </a:r>
            <a:r>
              <a:rPr b="1" lang="en-GB" sz="25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25501" t="0"/>
          <a:stretch/>
        </p:blipFill>
        <p:spPr>
          <a:xfrm>
            <a:off x="7359546" y="0"/>
            <a:ext cx="17844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 rot="-5400000">
            <a:off x="5784525" y="1947450"/>
            <a:ext cx="50805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5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5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55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sp>
        <p:nvSpPr>
          <p:cNvPr id="88" name="Shape 88"/>
          <p:cNvSpPr txBox="1"/>
          <p:nvPr>
            <p:ph idx="4294967295" type="title"/>
          </p:nvPr>
        </p:nvSpPr>
        <p:spPr>
          <a:xfrm>
            <a:off x="146525" y="25"/>
            <a:ext cx="6648900" cy="92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3000">
                <a:latin typeface="Londrina Solid"/>
                <a:ea typeface="Londrina Solid"/>
                <a:cs typeface="Londrina Solid"/>
                <a:sym typeface="Londrina Solid"/>
              </a:rPr>
              <a:t>Welcome to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 sz="40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40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40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b="0" l="62957" r="0" t="0"/>
          <a:stretch/>
        </p:blipFill>
        <p:spPr>
          <a:xfrm>
            <a:off x="7063030" y="0"/>
            <a:ext cx="2589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524" y="112399"/>
            <a:ext cx="903775" cy="6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8500" y="51712"/>
            <a:ext cx="854525" cy="8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23350" y="4566297"/>
            <a:ext cx="1019674" cy="4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975" y="1192100"/>
            <a:ext cx="5897474" cy="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586975" y="4097687"/>
            <a:ext cx="20091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2400">
                <a:solidFill>
                  <a:schemeClr val="dk1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Ty Goddard</a:t>
            </a:r>
            <a:r>
              <a:rPr b="1" lang="en-GB" sz="24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14464">
            <a:off x="633709" y="1873702"/>
            <a:ext cx="1669106" cy="2194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05400" y="2286225"/>
            <a:ext cx="2664500" cy="15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3705400" y="3672612"/>
            <a:ext cx="20091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2500">
                <a:solidFill>
                  <a:srgbClr val="FF0000"/>
                </a:solidFill>
                <a:highlight>
                  <a:srgbClr val="FFFFFF"/>
                </a:highlight>
                <a:latin typeface="Londrina Solid"/>
                <a:ea typeface="Londrina Solid"/>
                <a:cs typeface="Londrina Solid"/>
                <a:sym typeface="Londrina Solid"/>
              </a:rPr>
              <a:t>Question Time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117793">
            <a:off x="5632115" y="3808349"/>
            <a:ext cx="579562" cy="772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25501" t="0"/>
          <a:stretch/>
        </p:blipFill>
        <p:spPr>
          <a:xfrm>
            <a:off x="7359546" y="0"/>
            <a:ext cx="17844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 rot="-5400000">
            <a:off x="5784525" y="1947450"/>
            <a:ext cx="50805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5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5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55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sp>
        <p:nvSpPr>
          <p:cNvPr id="105" name="Shape 105"/>
          <p:cNvSpPr txBox="1"/>
          <p:nvPr>
            <p:ph idx="4294967295" type="title"/>
          </p:nvPr>
        </p:nvSpPr>
        <p:spPr>
          <a:xfrm>
            <a:off x="146525" y="112400"/>
            <a:ext cx="6648900" cy="92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3000">
                <a:latin typeface="Londrina Solid"/>
                <a:ea typeface="Londrina Solid"/>
                <a:cs typeface="Londrina Solid"/>
                <a:sym typeface="Londrina Solid"/>
              </a:rPr>
              <a:t>Welcome to </a:t>
            </a:r>
            <a:r>
              <a:rPr lang="en-GB" sz="30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30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30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62957" r="0" t="0"/>
          <a:stretch/>
        </p:blipFill>
        <p:spPr>
          <a:xfrm>
            <a:off x="7063030" y="0"/>
            <a:ext cx="2589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524" y="112399"/>
            <a:ext cx="903775" cy="6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8500" y="51712"/>
            <a:ext cx="854525" cy="8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6436" y="4747299"/>
            <a:ext cx="828963" cy="3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980575" y="559975"/>
            <a:ext cx="29808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4000">
                <a:solidFill>
                  <a:srgbClr val="1C4587"/>
                </a:solidFill>
                <a:highlight>
                  <a:srgbClr val="FFFFFF"/>
                </a:highlight>
                <a:latin typeface="Londrina Solid"/>
                <a:ea typeface="Londrina Solid"/>
                <a:cs typeface="Londrina Solid"/>
                <a:sym typeface="Londrina Solid"/>
              </a:rPr>
              <a:t>HOSTS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750" y="1243875"/>
            <a:ext cx="1248600" cy="1248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" name="Shape 112"/>
          <p:cNvGraphicFramePr/>
          <p:nvPr/>
        </p:nvGraphicFramePr>
        <p:xfrm>
          <a:off x="146525" y="254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{4265CB15-E44B-44B1-B9E8-36E6BD0989F7}</a:tableStyleId>
              </a:tblPr>
              <a:tblGrid>
                <a:gridCol w="1707800"/>
                <a:gridCol w="1707800"/>
                <a:gridCol w="1707800"/>
                <a:gridCol w="1707800"/>
              </a:tblGrid>
              <a:tr h="3186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@ASTSupportAAli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@ActionJackson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@BennieKara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@DiLeed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3" name="Shape 1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27875" y="1243875"/>
            <a:ext cx="1248600" cy="12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32000" y="1219337"/>
            <a:ext cx="1297674" cy="129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50475" y="1272300"/>
            <a:ext cx="1248600" cy="1248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6" name="Shape 116"/>
          <p:cNvGraphicFramePr/>
          <p:nvPr/>
        </p:nvGraphicFramePr>
        <p:xfrm>
          <a:off x="194200" y="435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{4265CB15-E44B-44B1-B9E8-36E6BD0989F7}</a:tableStyleId>
              </a:tblPr>
              <a:tblGrid>
                <a:gridCol w="1707800"/>
                <a:gridCol w="1707800"/>
                <a:gridCol w="1707800"/>
                <a:gridCol w="1707800"/>
              </a:tblGrid>
              <a:tr h="3186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50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@ICTIvangelist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GB" sz="150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@ICTMagic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GB" sz="150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@iTeachRE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GB" sz="150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@TeacherToolkit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7" name="Shape 1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4200" y="3201025"/>
            <a:ext cx="1616025" cy="10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27875" y="2978062"/>
            <a:ext cx="1337785" cy="129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28600" y="3201025"/>
            <a:ext cx="1616025" cy="10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34036" y="3360200"/>
            <a:ext cx="1639588" cy="9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25501" t="0"/>
          <a:stretch/>
        </p:blipFill>
        <p:spPr>
          <a:xfrm>
            <a:off x="7359546" y="0"/>
            <a:ext cx="17844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 rot="-5400000">
            <a:off x="5784525" y="1947450"/>
            <a:ext cx="50805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5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5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55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62957" r="0" t="0"/>
          <a:stretch/>
        </p:blipFill>
        <p:spPr>
          <a:xfrm>
            <a:off x="7063030" y="0"/>
            <a:ext cx="2589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524" y="90424"/>
            <a:ext cx="903775" cy="6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8500" y="51712"/>
            <a:ext cx="854525" cy="82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idx="4294967295" type="title"/>
          </p:nvPr>
        </p:nvSpPr>
        <p:spPr>
          <a:xfrm>
            <a:off x="63925" y="0"/>
            <a:ext cx="6999000" cy="92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50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50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9187" y="721400"/>
            <a:ext cx="3955697" cy="6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8">
            <a:alphaModFix/>
          </a:blip>
          <a:srcRect b="0" l="6121" r="-9" t="7080"/>
          <a:stretch/>
        </p:blipFill>
        <p:spPr>
          <a:xfrm>
            <a:off x="1383425" y="809225"/>
            <a:ext cx="422275" cy="3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10525" y="4742275"/>
            <a:ext cx="5282354" cy="36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050300" y="1540825"/>
            <a:ext cx="5186400" cy="24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3000">
                <a:solidFill>
                  <a:srgbClr val="003366"/>
                </a:solidFill>
                <a:latin typeface="Questrial"/>
                <a:ea typeface="Questrial"/>
                <a:cs typeface="Questrial"/>
                <a:sym typeface="Questrial"/>
              </a:rPr>
              <a:t>Wifi:</a:t>
            </a:r>
            <a:r>
              <a:rPr b="1" lang="en-GB" sz="3000">
                <a:solidFill>
                  <a:srgbClr val="FF0000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QKP-Guest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 sz="3000">
                <a:solidFill>
                  <a:srgbClr val="003366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Password: </a:t>
            </a:r>
            <a:r>
              <a:rPr b="1" lang="en-GB" sz="3000">
                <a:solidFill>
                  <a:srgbClr val="FF0000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QKGuest1#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 sz="3000">
                <a:solidFill>
                  <a:srgbClr val="003366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Hashtag:</a:t>
            </a:r>
            <a:r>
              <a:rPr b="1" lang="en-GB" sz="3000">
                <a:solidFill>
                  <a:srgbClr val="FF0000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#TMLondon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033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25501" t="0"/>
          <a:stretch/>
        </p:blipFill>
        <p:spPr>
          <a:xfrm>
            <a:off x="7359546" y="0"/>
            <a:ext cx="17844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 rot="-5400000">
            <a:off x="5784525" y="1947450"/>
            <a:ext cx="50805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5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5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55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b="0" l="62957" r="0" t="0"/>
          <a:stretch/>
        </p:blipFill>
        <p:spPr>
          <a:xfrm>
            <a:off x="7254630" y="0"/>
            <a:ext cx="2589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524" y="112399"/>
            <a:ext cx="903775" cy="6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8500" y="51712"/>
            <a:ext cx="854525" cy="8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700" y="4699225"/>
            <a:ext cx="5897474" cy="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2079000" y="593850"/>
            <a:ext cx="29808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3500">
                <a:highlight>
                  <a:srgbClr val="FFFFFF"/>
                </a:highlight>
                <a:latin typeface="Londrina Solid"/>
                <a:ea typeface="Londrina Solid"/>
                <a:cs typeface="Londrina Solid"/>
                <a:sym typeface="Londrina Solid"/>
              </a:rPr>
              <a:t>AGENDA</a:t>
            </a:r>
          </a:p>
        </p:txBody>
      </p:sp>
      <p:graphicFrame>
        <p:nvGraphicFramePr>
          <p:cNvPr id="146" name="Shape 146"/>
          <p:cNvGraphicFramePr/>
          <p:nvPr/>
        </p:nvGraphicFramePr>
        <p:xfrm>
          <a:off x="146512" y="1857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{4265CB15-E44B-44B1-B9E8-36E6BD0989F7}</a:tableStyleId>
              </a:tblPr>
              <a:tblGrid>
                <a:gridCol w="1225050"/>
                <a:gridCol w="2290850"/>
              </a:tblGrid>
              <a:tr h="3471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500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TIME</a:t>
                      </a:r>
                    </a:p>
                  </a:txBody>
                  <a:tcPr marT="91425" marB="91425" marR="91425" marL="91425">
                    <a:solidFill>
                      <a:srgbClr val="002D8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500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ACTIVITY</a:t>
                      </a:r>
                    </a:p>
                  </a:txBody>
                  <a:tcPr marT="91425" marB="91425" marR="91425" marL="91425">
                    <a:solidFill>
                      <a:srgbClr val="002D89"/>
                    </a:solidFill>
                  </a:tcPr>
                </a:tc>
              </a:tr>
              <a:tr h="3471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6.00-6.05pm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Kick-Off / Introductions</a:t>
                      </a:r>
                    </a:p>
                  </a:txBody>
                  <a:tcPr marT="91425" marB="91425" marR="91425" marL="91425"/>
                </a:tc>
              </a:tr>
              <a:tr h="3471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6.05-6.20pm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Keynote </a:t>
                      </a:r>
                    </a:p>
                  </a:txBody>
                  <a:tcPr marT="91425" marB="91425" marR="91425" marL="91425"/>
                </a:tc>
              </a:tr>
              <a:tr h="3471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6.20-6.55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Presentations</a:t>
                      </a:r>
                    </a:p>
                  </a:txBody>
                  <a:tcPr marT="91425" marB="91425" marR="91425" marL="91425"/>
                </a:tc>
              </a:tr>
              <a:tr h="3471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6.55-7.05pm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Question Time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7.05-7.25pm</a:t>
                      </a: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Break (approx)</a:t>
                      </a: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47" name="Shape 147"/>
          <p:cNvSpPr txBox="1"/>
          <p:nvPr>
            <p:ph idx="4294967295" type="title"/>
          </p:nvPr>
        </p:nvSpPr>
        <p:spPr>
          <a:xfrm>
            <a:off x="63925" y="0"/>
            <a:ext cx="6999000" cy="92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50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5000">
                <a:solidFill>
                  <a:srgbClr val="1C458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</a:t>
            </a:r>
          </a:p>
        </p:txBody>
      </p:sp>
      <p:graphicFrame>
        <p:nvGraphicFramePr>
          <p:cNvPr id="148" name="Shape 148"/>
          <p:cNvGraphicFramePr/>
          <p:nvPr/>
        </p:nvGraphicFramePr>
        <p:xfrm>
          <a:off x="3775325" y="18255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{4265CB15-E44B-44B1-B9E8-36E6BD0989F7}</a:tableStyleId>
              </a:tblPr>
              <a:tblGrid>
                <a:gridCol w="1191700"/>
                <a:gridCol w="217470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TIME</a:t>
                      </a:r>
                    </a:p>
                  </a:txBody>
                  <a:tcPr marT="91425" marB="91425" marR="91425" marL="91425">
                    <a:solidFill>
                      <a:srgbClr val="002D8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ACTIVITY</a:t>
                      </a:r>
                    </a:p>
                  </a:txBody>
                  <a:tcPr marT="91425" marB="91425" marR="91425" marL="91425">
                    <a:solidFill>
                      <a:srgbClr val="002D89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7.25-7.35pm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Question Time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7.35-7.45pm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Keynote 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7.45-8.25pm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Presentations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8.25-8.30pm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002D8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Departure/ Thank yous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9" name="Shape 149"/>
          <p:cNvSpPr txBox="1"/>
          <p:nvPr/>
        </p:nvSpPr>
        <p:spPr>
          <a:xfrm>
            <a:off x="414075" y="1225912"/>
            <a:ext cx="29808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300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FIRST</a:t>
            </a:r>
            <a:r>
              <a:rPr b="1" lang="en-GB" sz="3000">
                <a:solidFill>
                  <a:srgbClr val="1C4587"/>
                </a:solidFill>
                <a:highlight>
                  <a:srgbClr val="FFFFFF"/>
                </a:highlight>
                <a:latin typeface="Londrina Solid"/>
                <a:ea typeface="Londrina Solid"/>
                <a:cs typeface="Londrina Solid"/>
                <a:sym typeface="Londrina Solid"/>
              </a:rPr>
              <a:t> HALF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057262" y="1258937"/>
            <a:ext cx="29808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GB" sz="3000">
                <a:solidFill>
                  <a:srgbClr val="FF0000"/>
                </a:solidFill>
                <a:highlight>
                  <a:srgbClr val="FFFFFF"/>
                </a:highlight>
                <a:latin typeface="Londrina Solid"/>
                <a:ea typeface="Londrina Solid"/>
                <a:cs typeface="Londrina Solid"/>
                <a:sym typeface="Londrina Solid"/>
              </a:rPr>
              <a:t>SECOND</a:t>
            </a:r>
            <a:r>
              <a:rPr b="1" lang="en-GB" sz="3000">
                <a:solidFill>
                  <a:srgbClr val="1C4587"/>
                </a:solidFill>
                <a:highlight>
                  <a:srgbClr val="FFFFFF"/>
                </a:highlight>
                <a:latin typeface="Londrina Solid"/>
                <a:ea typeface="Londrina Solid"/>
                <a:cs typeface="Londrina Solid"/>
                <a:sym typeface="Londrina Solid"/>
              </a:rPr>
              <a:t> HALF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